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879" r:id="rId2"/>
    <p:sldId id="853" r:id="rId3"/>
    <p:sldId id="855" r:id="rId4"/>
    <p:sldId id="857" r:id="rId5"/>
    <p:sldId id="886" r:id="rId6"/>
    <p:sldId id="887" r:id="rId7"/>
    <p:sldId id="880" r:id="rId8"/>
    <p:sldId id="881" r:id="rId9"/>
    <p:sldId id="883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1282" y="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E245789-1190-4E27-97ED-E5CADEFBA9B1}" type="datetimeFigureOut">
              <a:rPr lang="en-US" smtClean="0"/>
              <a:t>25/11/2020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EC1813D-D840-4D9A-A1F7-46F5B09DB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02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4A91186-D90D-4528-8A38-4D1C6B1BE356}" type="datetimeFigureOut">
              <a:rPr lang="en-SG" smtClean="0"/>
              <a:t>25/11/2020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D7EC924-9175-43AF-BB6E-4FE9C0251C4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14639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cs typeface="Arial" panose="020B0604020202020204" pitchFamily="34" charset="0"/>
              </a:rPr>
              <a:t>Next, let us look at opportunities in Vietnam for innovations and startups.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B41F49B1-5524-694E-911D-1129EC0E20A4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3707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5:notes"/>
          <p:cNvSpPr txBox="1">
            <a:spLocks noGrp="1"/>
          </p:cNvSpPr>
          <p:nvPr>
            <p:ph type="body" idx="1"/>
          </p:nvPr>
        </p:nvSpPr>
        <p:spPr>
          <a:xfrm>
            <a:off x="726194" y="5007497"/>
            <a:ext cx="5809544" cy="409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41" tIns="50457" rIns="100941" bIns="50457" anchor="t" anchorCtr="0">
            <a:noAutofit/>
          </a:bodyPr>
          <a:lstStyle/>
          <a:p>
            <a:endParaRPr lang="en-US" dirty="0"/>
          </a:p>
        </p:txBody>
      </p:sp>
      <p:sp>
        <p:nvSpPr>
          <p:cNvPr id="768" name="Google Shape;76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9588" y="1300163"/>
            <a:ext cx="6245225" cy="3513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70629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5:notes"/>
          <p:cNvSpPr txBox="1">
            <a:spLocks noGrp="1"/>
          </p:cNvSpPr>
          <p:nvPr>
            <p:ph type="body" idx="1"/>
          </p:nvPr>
        </p:nvSpPr>
        <p:spPr>
          <a:xfrm>
            <a:off x="726194" y="5007497"/>
            <a:ext cx="5809544" cy="409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41" tIns="50457" rIns="100941" bIns="50457" anchor="t" anchorCtr="0">
            <a:noAutofit/>
          </a:bodyPr>
          <a:lstStyle/>
          <a:p>
            <a:endParaRPr lang="en-US" dirty="0"/>
          </a:p>
        </p:txBody>
      </p:sp>
      <p:sp>
        <p:nvSpPr>
          <p:cNvPr id="768" name="Google Shape;76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9588" y="1300163"/>
            <a:ext cx="6245225" cy="3513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4090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5:notes"/>
          <p:cNvSpPr txBox="1">
            <a:spLocks noGrp="1"/>
          </p:cNvSpPr>
          <p:nvPr>
            <p:ph type="body" idx="1"/>
          </p:nvPr>
        </p:nvSpPr>
        <p:spPr>
          <a:xfrm>
            <a:off x="726194" y="5007497"/>
            <a:ext cx="5809544" cy="409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41" tIns="50457" rIns="100941" bIns="50457" anchor="t" anchorCtr="0">
            <a:noAutofit/>
          </a:bodyPr>
          <a:lstStyle/>
          <a:p>
            <a:endParaRPr lang="en-US" dirty="0"/>
          </a:p>
        </p:txBody>
      </p:sp>
      <p:sp>
        <p:nvSpPr>
          <p:cNvPr id="768" name="Google Shape;76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9588" y="1300163"/>
            <a:ext cx="6245225" cy="3513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15400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5:notes"/>
          <p:cNvSpPr txBox="1">
            <a:spLocks noGrp="1"/>
          </p:cNvSpPr>
          <p:nvPr>
            <p:ph type="body" idx="1"/>
          </p:nvPr>
        </p:nvSpPr>
        <p:spPr>
          <a:xfrm>
            <a:off x="726194" y="5007497"/>
            <a:ext cx="5809544" cy="409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41" tIns="50457" rIns="100941" bIns="50457" anchor="t" anchorCtr="0">
            <a:noAutofit/>
          </a:bodyPr>
          <a:lstStyle/>
          <a:p>
            <a:endParaRPr lang="en-US" dirty="0"/>
          </a:p>
        </p:txBody>
      </p:sp>
      <p:sp>
        <p:nvSpPr>
          <p:cNvPr id="768" name="Google Shape;76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9588" y="1300163"/>
            <a:ext cx="6245225" cy="3513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32340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5:notes"/>
          <p:cNvSpPr txBox="1">
            <a:spLocks noGrp="1"/>
          </p:cNvSpPr>
          <p:nvPr>
            <p:ph type="body" idx="1"/>
          </p:nvPr>
        </p:nvSpPr>
        <p:spPr>
          <a:xfrm>
            <a:off x="726194" y="5007497"/>
            <a:ext cx="5809544" cy="409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41" tIns="50457" rIns="100941" bIns="50457" anchor="t" anchorCtr="0">
            <a:noAutofit/>
          </a:bodyPr>
          <a:lstStyle/>
          <a:p>
            <a:endParaRPr lang="en-US" dirty="0"/>
          </a:p>
        </p:txBody>
      </p:sp>
      <p:sp>
        <p:nvSpPr>
          <p:cNvPr id="768" name="Google Shape;76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9588" y="1300163"/>
            <a:ext cx="6245225" cy="3513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90598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cs typeface="Arial" panose="020B0604020202020204" pitchFamily="34" charset="0"/>
              </a:rPr>
              <a:t>Next, let us look at opportunities in Vietnam for innovations and startups.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B41F49B1-5524-694E-911D-1129EC0E20A4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3056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5:notes"/>
          <p:cNvSpPr txBox="1">
            <a:spLocks noGrp="1"/>
          </p:cNvSpPr>
          <p:nvPr>
            <p:ph type="body" idx="1"/>
          </p:nvPr>
        </p:nvSpPr>
        <p:spPr>
          <a:xfrm>
            <a:off x="726194" y="5007497"/>
            <a:ext cx="5809544" cy="409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41" tIns="50457" rIns="100941" bIns="50457" anchor="t" anchorCtr="0">
            <a:noAutofit/>
          </a:bodyPr>
          <a:lstStyle/>
          <a:p>
            <a:endParaRPr lang="en-US" dirty="0"/>
          </a:p>
        </p:txBody>
      </p:sp>
      <p:sp>
        <p:nvSpPr>
          <p:cNvPr id="768" name="Google Shape;76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9588" y="1300163"/>
            <a:ext cx="6245225" cy="3513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717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5:notes"/>
          <p:cNvSpPr txBox="1">
            <a:spLocks noGrp="1"/>
          </p:cNvSpPr>
          <p:nvPr>
            <p:ph type="body" idx="1"/>
          </p:nvPr>
        </p:nvSpPr>
        <p:spPr>
          <a:xfrm>
            <a:off x="726194" y="5007497"/>
            <a:ext cx="5809544" cy="409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41" tIns="50457" rIns="100941" bIns="50457" anchor="t" anchorCtr="0">
            <a:noAutofit/>
          </a:bodyPr>
          <a:lstStyle/>
          <a:p>
            <a:endParaRPr lang="en-US" dirty="0"/>
          </a:p>
        </p:txBody>
      </p:sp>
      <p:sp>
        <p:nvSpPr>
          <p:cNvPr id="768" name="Google Shape;76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9588" y="1300163"/>
            <a:ext cx="6245225" cy="3513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18270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over (Foreig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2432" y="1783357"/>
            <a:ext cx="6696039" cy="263840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48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(Arial Bold 48pt)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812429" y="4746099"/>
            <a:ext cx="6714581" cy="809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67" b="0" baseline="0">
                <a:solidFill>
                  <a:srgbClr val="404040"/>
                </a:solidFill>
                <a:latin typeface="Arial"/>
                <a:cs typeface="Arial"/>
              </a:defRPr>
            </a:lvl1pPr>
            <a:lvl2pPr marL="609585" indent="0">
              <a:buNone/>
              <a:defRPr sz="2400">
                <a:solidFill>
                  <a:srgbClr val="FFFFFF"/>
                </a:solidFill>
                <a:latin typeface="Arial"/>
                <a:cs typeface="Arial"/>
              </a:defRPr>
            </a:lvl2pPr>
            <a:lvl3pPr marL="121917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3pPr>
            <a:lvl4pPr marL="1828754" indent="0">
              <a:buNone/>
              <a:defRPr sz="1867">
                <a:solidFill>
                  <a:srgbClr val="FFFFFF"/>
                </a:solidFill>
                <a:latin typeface="Arial"/>
                <a:cs typeface="Arial"/>
              </a:defRPr>
            </a:lvl4pPr>
            <a:lvl5pPr marL="2438339" indent="0">
              <a:buNone/>
              <a:defRPr sz="1867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Presenter’s Name (Arial 14pt)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Division Name (Arial 14pt)</a:t>
            </a:r>
          </a:p>
          <a:p>
            <a:pPr lvl="0"/>
            <a:endParaRPr lang="en-US" dirty="0"/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2429" y="5601315"/>
            <a:ext cx="4919408" cy="288000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buNone/>
              <a:defRPr lang="en-US" sz="1400" b="0" kern="1200" baseline="0" dirty="0">
                <a:solidFill>
                  <a:srgbClr val="404040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609585" rtl="0" eaLnBrk="1" latinLnBrk="0" hangingPunct="1">
              <a:spcBef>
                <a:spcPct val="20000"/>
              </a:spcBef>
            </a:pPr>
            <a:r>
              <a:rPr lang="en-US" dirty="0"/>
              <a:t>Day month year (Arial 10.5pt)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13445067" y="683260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719667" y="758613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pic>
        <p:nvPicPr>
          <p:cNvPr id="9" name="Picture 8" descr="ESG Powerpoint_V5-09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5118" y="6341025"/>
            <a:ext cx="673483" cy="210463"/>
          </a:xfrm>
          <a:prstGeom prst="rect">
            <a:avLst/>
          </a:prstGeom>
        </p:spPr>
      </p:pic>
      <p:pic>
        <p:nvPicPr>
          <p:cNvPr id="3" name="Picture 2" descr="ESG Powerpoint_V6-01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pic>
        <p:nvPicPr>
          <p:cNvPr id="14" name="Picture 13" descr="ESG Powerpoint_V6-16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526" y="6353443"/>
            <a:ext cx="1873827" cy="194905"/>
          </a:xfrm>
          <a:prstGeom prst="rect">
            <a:avLst/>
          </a:prstGeom>
        </p:spPr>
      </p:pic>
      <p:pic>
        <p:nvPicPr>
          <p:cNvPr id="15" name="Picture 14" descr="ESG Powerpoint_V6_2-10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5" y="615950"/>
            <a:ext cx="1972311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04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6033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64105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43943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01688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8333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190519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01978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ESG Powerpoint_V6-04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/>
        </p:nvSpPr>
        <p:spPr>
          <a:xfrm>
            <a:off x="689874" y="6391897"/>
            <a:ext cx="3517310" cy="297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67" dirty="0">
                <a:solidFill>
                  <a:schemeClr val="bg1"/>
                </a:solidFill>
                <a:latin typeface="Arial"/>
                <a:cs typeface="Arial"/>
              </a:rPr>
              <a:t>This material contains confidential and/or official information. The terms and conditions </a:t>
            </a:r>
          </a:p>
          <a:p>
            <a:pPr algn="l"/>
            <a:r>
              <a:rPr lang="en-US" sz="667" dirty="0">
                <a:solidFill>
                  <a:schemeClr val="bg1"/>
                </a:solidFill>
                <a:latin typeface="Arial"/>
                <a:cs typeface="Arial"/>
              </a:rPr>
              <a:t>governing its use can be found at </a:t>
            </a:r>
            <a:r>
              <a:rPr lang="en-US" sz="667" dirty="0" err="1">
                <a:solidFill>
                  <a:schemeClr val="bg1"/>
                </a:solidFill>
                <a:latin typeface="Arial"/>
                <a:cs typeface="Arial"/>
              </a:rPr>
              <a:t>www.enterprisesg.gov.sg</a:t>
            </a:r>
            <a:r>
              <a:rPr lang="en-US" sz="667" dirty="0">
                <a:solidFill>
                  <a:schemeClr val="bg1"/>
                </a:solidFill>
                <a:latin typeface="Arial"/>
                <a:cs typeface="Arial"/>
              </a:rPr>
              <a:t>/Terms-of-Use.</a:t>
            </a:r>
          </a:p>
        </p:txBody>
      </p:sp>
      <p:sp>
        <p:nvSpPr>
          <p:cNvPr id="13" name="Title 1"/>
          <p:cNvSpPr>
            <a:spLocks noGrp="1"/>
          </p:cNvSpPr>
          <p:nvPr userDrawn="1"/>
        </p:nvSpPr>
        <p:spPr>
          <a:xfrm>
            <a:off x="3657905" y="2336548"/>
            <a:ext cx="3275771" cy="678709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 You</a:t>
            </a:r>
          </a:p>
        </p:txBody>
      </p:sp>
      <p:pic>
        <p:nvPicPr>
          <p:cNvPr id="19" name="Picture 18" descr="ESG Powerpoint_V6-1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5604" y="3172655"/>
            <a:ext cx="767228" cy="215999"/>
          </a:xfrm>
          <a:prstGeom prst="rect">
            <a:avLst/>
          </a:prstGeom>
        </p:spPr>
      </p:pic>
      <p:pic>
        <p:nvPicPr>
          <p:cNvPr id="9" name="Picture 8" descr="ESG Powerpoint_V6-1-16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2683" y="3166952"/>
            <a:ext cx="2085490" cy="21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2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over (Lo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SG Powerpoint_V6-02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8464" y="0"/>
            <a:ext cx="465235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2432" y="1783357"/>
            <a:ext cx="6696039" cy="263840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48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(Arial Bold 48pt)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812429" y="4746099"/>
            <a:ext cx="6714581" cy="809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67" b="0" baseline="0">
                <a:solidFill>
                  <a:srgbClr val="404040"/>
                </a:solidFill>
                <a:latin typeface="Arial"/>
                <a:cs typeface="Arial"/>
              </a:defRPr>
            </a:lvl1pPr>
            <a:lvl2pPr marL="609585" indent="0">
              <a:buNone/>
              <a:defRPr sz="2400">
                <a:solidFill>
                  <a:srgbClr val="FFFFFF"/>
                </a:solidFill>
                <a:latin typeface="Arial"/>
                <a:cs typeface="Arial"/>
              </a:defRPr>
            </a:lvl2pPr>
            <a:lvl3pPr marL="121917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3pPr>
            <a:lvl4pPr marL="1828754" indent="0">
              <a:buNone/>
              <a:defRPr sz="1867">
                <a:solidFill>
                  <a:srgbClr val="FFFFFF"/>
                </a:solidFill>
                <a:latin typeface="Arial"/>
                <a:cs typeface="Arial"/>
              </a:defRPr>
            </a:lvl4pPr>
            <a:lvl5pPr marL="2438339" indent="0">
              <a:buNone/>
              <a:defRPr sz="1867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Presenter’s Name (Arial 14pt)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Division Name (Arial 14pt)</a:t>
            </a:r>
          </a:p>
          <a:p>
            <a:pPr lvl="0"/>
            <a:endParaRPr lang="en-US" dirty="0"/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2429" y="5601315"/>
            <a:ext cx="4919408" cy="288000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buNone/>
              <a:defRPr lang="en-US" sz="1400" b="0" kern="1200" baseline="0" dirty="0">
                <a:solidFill>
                  <a:srgbClr val="404040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609585" rtl="0" eaLnBrk="1" latinLnBrk="0" hangingPunct="1">
              <a:spcBef>
                <a:spcPct val="20000"/>
              </a:spcBef>
            </a:pPr>
            <a:r>
              <a:rPr lang="en-US" dirty="0"/>
              <a:t>Day month year (Arial 10.5pt)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13445067" y="683260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719667" y="758613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pic>
        <p:nvPicPr>
          <p:cNvPr id="11" name="Picture 10" descr="ESG Powerpoint_V5-09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5118" y="6341025"/>
            <a:ext cx="673483" cy="210463"/>
          </a:xfrm>
          <a:prstGeom prst="rect">
            <a:avLst/>
          </a:prstGeom>
        </p:spPr>
      </p:pic>
      <p:pic>
        <p:nvPicPr>
          <p:cNvPr id="15" name="Picture 14" descr="ESG Powerpoint_V6-16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526" y="6353443"/>
            <a:ext cx="1873827" cy="194905"/>
          </a:xfrm>
          <a:prstGeom prst="rect">
            <a:avLst/>
          </a:prstGeom>
        </p:spPr>
      </p:pic>
      <p:pic>
        <p:nvPicPr>
          <p:cNvPr id="14" name="Picture 13" descr="ESG Powerpoint_V6_2-10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5" y="615950"/>
            <a:ext cx="1972311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74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444154" y="0"/>
            <a:ext cx="474784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00426" y="1489358"/>
            <a:ext cx="6360483" cy="829379"/>
          </a:xfrm>
          <a:prstGeom prst="rect">
            <a:avLst/>
          </a:prstGeom>
        </p:spPr>
        <p:txBody>
          <a:bodyPr lIns="36000" anchor="b">
            <a:normAutofit/>
          </a:bodyPr>
          <a:lstStyle>
            <a:lvl1pPr marL="0" indent="0">
              <a:buNone/>
              <a:defRPr sz="2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SUBHEADER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0"/>
          </p:nvPr>
        </p:nvSpPr>
        <p:spPr>
          <a:xfrm>
            <a:off x="5300426" y="4514268"/>
            <a:ext cx="6360483" cy="783196"/>
          </a:xfrm>
          <a:prstGeom prst="rect">
            <a:avLst/>
          </a:prstGeom>
        </p:spPr>
        <p:txBody>
          <a:bodyPr lIns="36000" anchor="t" anchorCtr="0">
            <a:normAutofit/>
          </a:bodyPr>
          <a:lstStyle>
            <a:lvl1pPr marL="0" indent="0">
              <a:buNone/>
              <a:defRPr sz="2000" b="0">
                <a:solidFill>
                  <a:schemeClr val="bg1">
                    <a:lumMod val="6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9100092" y="6365449"/>
            <a:ext cx="2617794" cy="210463"/>
            <a:chOff x="9100092" y="6365449"/>
            <a:chExt cx="2617794" cy="210463"/>
          </a:xfrm>
        </p:grpSpPr>
        <p:pic>
          <p:nvPicPr>
            <p:cNvPr id="17" name="Picture 16" descr="ESG Powerpoint_V5-09.png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44403" y="6365449"/>
              <a:ext cx="673483" cy="210463"/>
            </a:xfrm>
            <a:prstGeom prst="rect">
              <a:avLst/>
            </a:prstGeom>
          </p:spPr>
        </p:pic>
        <p:pic>
          <p:nvPicPr>
            <p:cNvPr id="14" name="Picture 13" descr="ESG Powerpoint_V6-16.png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00092" y="6377866"/>
              <a:ext cx="1873827" cy="194905"/>
            </a:xfrm>
            <a:prstGeom prst="rect">
              <a:avLst/>
            </a:prstGeom>
          </p:spPr>
        </p:pic>
      </p:grpSp>
      <p:pic>
        <p:nvPicPr>
          <p:cNvPr id="13" name="Picture 12" descr="ESG Powerpoint_V6_2-08.png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014788" cy="6858000"/>
          </a:xfrm>
          <a:prstGeom prst="rect">
            <a:avLst/>
          </a:prstGeom>
        </p:spPr>
      </p:pic>
      <p:pic>
        <p:nvPicPr>
          <p:cNvPr id="19" name="Picture 18" descr="ESG Powerpoint_V6_2-10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3905" y="450851"/>
            <a:ext cx="1534018" cy="755999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5300426" y="2318738"/>
            <a:ext cx="6360483" cy="2080075"/>
          </a:xfrm>
          <a:prstGeom prst="rect">
            <a:avLst/>
          </a:prstGeom>
        </p:spPr>
        <p:txBody>
          <a:bodyPr wrap="square" lIns="36000" anchor="t">
            <a:normAutofit/>
          </a:bodyPr>
          <a:lstStyle>
            <a:lvl1pPr algn="l">
              <a:defRPr sz="4800" b="1" cap="none" baseline="0">
                <a:solidFill>
                  <a:srgbClr val="EF3340"/>
                </a:solidFill>
              </a:defRPr>
            </a:lvl1pPr>
          </a:lstStyle>
          <a:p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Divider </a:t>
            </a:r>
            <a:br>
              <a:rPr lang="en-GB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Slide Title </a:t>
            </a:r>
            <a:br>
              <a:rPr lang="en-GB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Arial 48 </a:t>
            </a:r>
            <a:r>
              <a:rPr lang="en-GB" dirty="0" err="1">
                <a:latin typeface="Arial" charset="0"/>
                <a:ea typeface="ＭＳ Ｐゴシック" charset="0"/>
                <a:cs typeface="Arial" charset="0"/>
              </a:rPr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87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444154" y="0"/>
            <a:ext cx="47478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300426" y="2318738"/>
            <a:ext cx="6360483" cy="2080075"/>
          </a:xfrm>
          <a:prstGeom prst="rect">
            <a:avLst/>
          </a:prstGeom>
        </p:spPr>
        <p:txBody>
          <a:bodyPr wrap="square" lIns="36000" anchor="t">
            <a:normAutofit/>
          </a:bodyPr>
          <a:lstStyle>
            <a:lvl1pPr algn="l">
              <a:defRPr sz="4800" b="1" cap="none" baseline="0">
                <a:solidFill>
                  <a:srgbClr val="FF5000"/>
                </a:solidFill>
              </a:defRPr>
            </a:lvl1pPr>
          </a:lstStyle>
          <a:p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Divider </a:t>
            </a:r>
            <a:br>
              <a:rPr lang="en-GB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Slide Title </a:t>
            </a:r>
            <a:br>
              <a:rPr lang="en-GB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Arial 48 </a:t>
            </a:r>
            <a:r>
              <a:rPr lang="en-GB" dirty="0" err="1">
                <a:latin typeface="Arial" charset="0"/>
                <a:ea typeface="ＭＳ Ｐゴシック" charset="0"/>
                <a:cs typeface="Arial" charset="0"/>
              </a:rPr>
              <a:t>pt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00426" y="1489358"/>
            <a:ext cx="6360483" cy="829379"/>
          </a:xfrm>
          <a:prstGeom prst="rect">
            <a:avLst/>
          </a:prstGeom>
        </p:spPr>
        <p:txBody>
          <a:bodyPr lIns="36000" anchor="b">
            <a:normAutofit/>
          </a:bodyPr>
          <a:lstStyle>
            <a:lvl1pPr marL="0" indent="0">
              <a:buNone/>
              <a:defRPr sz="2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SUBHEADER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0"/>
          </p:nvPr>
        </p:nvSpPr>
        <p:spPr>
          <a:xfrm>
            <a:off x="5300426" y="4514268"/>
            <a:ext cx="6360483" cy="783196"/>
          </a:xfrm>
          <a:prstGeom prst="rect">
            <a:avLst/>
          </a:prstGeom>
        </p:spPr>
        <p:txBody>
          <a:bodyPr lIns="36000" anchor="t" anchorCtr="0">
            <a:normAutofit/>
          </a:bodyPr>
          <a:lstStyle>
            <a:lvl1pPr marL="0" indent="0">
              <a:buNone/>
              <a:defRPr sz="2000" b="0">
                <a:solidFill>
                  <a:schemeClr val="bg1">
                    <a:lumMod val="6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3" name="Picture 12" descr="ESG Powerpoint_V6-06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4709331" cy="6858000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9100092" y="6365449"/>
            <a:ext cx="2617794" cy="210463"/>
            <a:chOff x="9100092" y="6365449"/>
            <a:chExt cx="2617794" cy="210463"/>
          </a:xfrm>
        </p:grpSpPr>
        <p:pic>
          <p:nvPicPr>
            <p:cNvPr id="18" name="Picture 17" descr="ESG Powerpoint_V5-09.png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44403" y="6365449"/>
              <a:ext cx="673483" cy="210463"/>
            </a:xfrm>
            <a:prstGeom prst="rect">
              <a:avLst/>
            </a:prstGeom>
          </p:spPr>
        </p:pic>
        <p:pic>
          <p:nvPicPr>
            <p:cNvPr id="19" name="Picture 18" descr="ESG Powerpoint_V6-16.png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00092" y="6377866"/>
              <a:ext cx="1873827" cy="194905"/>
            </a:xfrm>
            <a:prstGeom prst="rect">
              <a:avLst/>
            </a:prstGeom>
          </p:spPr>
        </p:pic>
      </p:grpSp>
      <p:pic>
        <p:nvPicPr>
          <p:cNvPr id="14" name="Picture 13" descr="ESG Powerpoint_V6_2-10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3905" y="450851"/>
            <a:ext cx="1534018" cy="75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38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444154" y="0"/>
            <a:ext cx="47478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300426" y="2318738"/>
            <a:ext cx="6360483" cy="2080075"/>
          </a:xfrm>
          <a:prstGeom prst="rect">
            <a:avLst/>
          </a:prstGeom>
        </p:spPr>
        <p:txBody>
          <a:bodyPr wrap="square" lIns="36000" anchor="t">
            <a:normAutofit/>
          </a:bodyPr>
          <a:lstStyle>
            <a:lvl1pPr algn="l">
              <a:defRPr sz="4800" b="1" cap="none" baseline="0">
                <a:solidFill>
                  <a:srgbClr val="0055AD"/>
                </a:solidFill>
              </a:defRPr>
            </a:lvl1pPr>
          </a:lstStyle>
          <a:p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Divider </a:t>
            </a:r>
            <a:br>
              <a:rPr lang="en-GB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Slide Title </a:t>
            </a:r>
            <a:br>
              <a:rPr lang="en-GB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Arial 48 </a:t>
            </a:r>
            <a:r>
              <a:rPr lang="en-GB" dirty="0" err="1">
                <a:latin typeface="Arial" charset="0"/>
                <a:ea typeface="ＭＳ Ｐゴシック" charset="0"/>
                <a:cs typeface="Arial" charset="0"/>
              </a:rPr>
              <a:t>pt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00426" y="1489358"/>
            <a:ext cx="6360483" cy="829379"/>
          </a:xfrm>
          <a:prstGeom prst="rect">
            <a:avLst/>
          </a:prstGeom>
        </p:spPr>
        <p:txBody>
          <a:bodyPr lIns="36000" anchor="b">
            <a:normAutofit/>
          </a:bodyPr>
          <a:lstStyle>
            <a:lvl1pPr marL="0" indent="0">
              <a:buNone/>
              <a:defRPr sz="2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SUBHEADER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0"/>
          </p:nvPr>
        </p:nvSpPr>
        <p:spPr>
          <a:xfrm>
            <a:off x="5300426" y="4514268"/>
            <a:ext cx="6360483" cy="783196"/>
          </a:xfrm>
          <a:prstGeom prst="rect">
            <a:avLst/>
          </a:prstGeom>
        </p:spPr>
        <p:txBody>
          <a:bodyPr lIns="36000" anchor="t" anchorCtr="0">
            <a:normAutofit/>
          </a:bodyPr>
          <a:lstStyle>
            <a:lvl1pPr marL="0" indent="0">
              <a:buNone/>
              <a:defRPr sz="2000" b="0">
                <a:solidFill>
                  <a:schemeClr val="bg1">
                    <a:lumMod val="6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ESG Powerpoint_V6-05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45361" cy="6858000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9100092" y="6365449"/>
            <a:ext cx="2617794" cy="210463"/>
            <a:chOff x="9100092" y="6365449"/>
            <a:chExt cx="2617794" cy="210463"/>
          </a:xfrm>
        </p:grpSpPr>
        <p:pic>
          <p:nvPicPr>
            <p:cNvPr id="17" name="Picture 16" descr="ESG Powerpoint_V5-09.png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44403" y="6365449"/>
              <a:ext cx="673483" cy="210463"/>
            </a:xfrm>
            <a:prstGeom prst="rect">
              <a:avLst/>
            </a:prstGeom>
          </p:spPr>
        </p:pic>
        <p:pic>
          <p:nvPicPr>
            <p:cNvPr id="18" name="Picture 17" descr="ESG Powerpoint_V6-16.png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00092" y="6377866"/>
              <a:ext cx="1873827" cy="194905"/>
            </a:xfrm>
            <a:prstGeom prst="rect">
              <a:avLst/>
            </a:prstGeom>
          </p:spPr>
        </p:pic>
      </p:grpSp>
      <p:pic>
        <p:nvPicPr>
          <p:cNvPr id="13" name="Picture 12" descr="ESG Powerpoint_V6_2-10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3905" y="450851"/>
            <a:ext cx="1534018" cy="75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70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444154" y="0"/>
            <a:ext cx="47478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300426" y="2318738"/>
            <a:ext cx="6360483" cy="2080075"/>
          </a:xfrm>
          <a:prstGeom prst="rect">
            <a:avLst/>
          </a:prstGeom>
        </p:spPr>
        <p:txBody>
          <a:bodyPr wrap="square" lIns="36000" anchor="t">
            <a:normAutofit/>
          </a:bodyPr>
          <a:lstStyle>
            <a:lvl1pPr algn="l">
              <a:defRPr sz="4800" b="1" cap="none" baseline="0">
                <a:solidFill>
                  <a:srgbClr val="80B100"/>
                </a:solidFill>
              </a:defRPr>
            </a:lvl1pPr>
          </a:lstStyle>
          <a:p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Divider </a:t>
            </a:r>
            <a:br>
              <a:rPr lang="en-GB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Slide Title </a:t>
            </a:r>
            <a:br>
              <a:rPr lang="en-GB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Arial 48 </a:t>
            </a:r>
            <a:r>
              <a:rPr lang="en-GB" dirty="0" err="1">
                <a:latin typeface="Arial" charset="0"/>
                <a:ea typeface="ＭＳ Ｐゴシック" charset="0"/>
                <a:cs typeface="Arial" charset="0"/>
              </a:rPr>
              <a:t>pt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00426" y="1489358"/>
            <a:ext cx="6360483" cy="829379"/>
          </a:xfrm>
          <a:prstGeom prst="rect">
            <a:avLst/>
          </a:prstGeom>
        </p:spPr>
        <p:txBody>
          <a:bodyPr lIns="36000" anchor="b">
            <a:normAutofit/>
          </a:bodyPr>
          <a:lstStyle>
            <a:lvl1pPr marL="0" indent="0">
              <a:buNone/>
              <a:defRPr sz="2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SUBHEADER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0"/>
          </p:nvPr>
        </p:nvSpPr>
        <p:spPr>
          <a:xfrm>
            <a:off x="5300426" y="4514268"/>
            <a:ext cx="6360483" cy="783196"/>
          </a:xfrm>
          <a:prstGeom prst="rect">
            <a:avLst/>
          </a:prstGeom>
        </p:spPr>
        <p:txBody>
          <a:bodyPr lIns="36000" anchor="t" anchorCtr="0">
            <a:normAutofit/>
          </a:bodyPr>
          <a:lstStyle>
            <a:lvl1pPr marL="0" indent="0">
              <a:buNone/>
              <a:defRPr sz="2000" b="0">
                <a:solidFill>
                  <a:schemeClr val="bg1">
                    <a:lumMod val="6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ESG Powerpoint_V6-07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45361" cy="6858000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9100092" y="6365449"/>
            <a:ext cx="2617794" cy="210463"/>
            <a:chOff x="9100092" y="6365449"/>
            <a:chExt cx="2617794" cy="210463"/>
          </a:xfrm>
        </p:grpSpPr>
        <p:pic>
          <p:nvPicPr>
            <p:cNvPr id="17" name="Picture 16" descr="ESG Powerpoint_V5-09.png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44403" y="6365449"/>
              <a:ext cx="673483" cy="210463"/>
            </a:xfrm>
            <a:prstGeom prst="rect">
              <a:avLst/>
            </a:prstGeom>
          </p:spPr>
        </p:pic>
        <p:pic>
          <p:nvPicPr>
            <p:cNvPr id="18" name="Picture 17" descr="ESG Powerpoint_V6-16.png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00092" y="6377866"/>
              <a:ext cx="1873827" cy="194905"/>
            </a:xfrm>
            <a:prstGeom prst="rect">
              <a:avLst/>
            </a:prstGeom>
          </p:spPr>
        </p:pic>
      </p:grpSp>
      <p:pic>
        <p:nvPicPr>
          <p:cNvPr id="13" name="Picture 12" descr="ESG Powerpoint_V6_2-10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3905" y="450851"/>
            <a:ext cx="1534018" cy="75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10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13769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51669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7958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SG Powerpoint_V6-03.png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DAE6BD08-8634-4431-9369-9DC07895A70E}" type="slidenum">
              <a:rPr lang="en-SG" smtClean="0"/>
              <a:pPr/>
              <a:t>‹#›</a:t>
            </a:fld>
            <a:endParaRPr lang="en-SG" dirty="0"/>
          </a:p>
        </p:txBody>
      </p:sp>
      <p:pic>
        <p:nvPicPr>
          <p:cNvPr id="12" name="Picture 11" descr="ESG Powerpoint_V5-11.png"/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4694" y="536147"/>
            <a:ext cx="1409076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2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EF334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hyperlink" Target="http://www.polybee.c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201964905/ec922ae616" TargetMode="External"/><Relationship Id="rId3" Type="http://schemas.openxmlformats.org/officeDocument/2006/relationships/image" Target="../media/image22.png"/><Relationship Id="rId7" Type="http://schemas.openxmlformats.org/officeDocument/2006/relationships/hyperlink" Target="https://youtu.be/S_XD8EX6upQ" TargetMode="External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18.png"/><Relationship Id="rId5" Type="http://schemas.openxmlformats.org/officeDocument/2006/relationships/image" Target="../media/image16.png"/><Relationship Id="rId10" Type="http://schemas.openxmlformats.org/officeDocument/2006/relationships/hyperlink" Target="http://www.bluesmartfarms.com/video/main.mp4" TargetMode="External"/><Relationship Id="rId4" Type="http://schemas.openxmlformats.org/officeDocument/2006/relationships/image" Target="../media/image23.png"/><Relationship Id="rId9" Type="http://schemas.openxmlformats.org/officeDocument/2006/relationships/hyperlink" Target="https://youtu.be/P7fmLV_iRyQ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8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11" Type="http://schemas.openxmlformats.org/officeDocument/2006/relationships/image" Target="../media/image17.png"/><Relationship Id="rId5" Type="http://schemas.openxmlformats.org/officeDocument/2006/relationships/image" Target="../media/image25.jpeg"/><Relationship Id="rId10" Type="http://schemas.openxmlformats.org/officeDocument/2006/relationships/image" Target="../media/image1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9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/>
        </p:nvSpPr>
        <p:spPr>
          <a:xfrm>
            <a:off x="940629" y="1491197"/>
            <a:ext cx="8144104" cy="346999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067" y="2484431"/>
            <a:ext cx="7558270" cy="2080075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HỒ S</a:t>
            </a:r>
            <a:r>
              <a:rPr lang="vi-VN" altLang="en-US" sz="4400" dirty="0"/>
              <a:t>Ơ</a:t>
            </a:r>
            <a:r>
              <a:rPr lang="en-US" altLang="en-US" sz="4400" dirty="0"/>
              <a:t> CÁC CÔNG TY CÔNG NGHỆ NÔNG </a:t>
            </a:r>
            <a:r>
              <a:rPr lang="en-US" altLang="en-US" sz="4400" dirty="0" smtClean="0"/>
              <a:t>NGHIỆP - SIGAPORE</a:t>
            </a:r>
            <a:endParaRPr lang="en-SG" sz="4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815067" y="1076507"/>
            <a:ext cx="6845841" cy="829379"/>
          </a:xfrm>
        </p:spPr>
        <p:txBody>
          <a:bodyPr/>
          <a:lstStyle/>
          <a:p>
            <a:pPr algn="ctr"/>
            <a:r>
              <a:rPr lang="en-US" dirty="0"/>
              <a:t>SỰ KIỆN KẾT NỐI </a:t>
            </a:r>
            <a:r>
              <a:rPr lang="en-US" dirty="0" smtClean="0"/>
              <a:t>CUNG - CẦU CÔNG NGHỆ</a:t>
            </a:r>
            <a:endParaRPr lang="en-S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US" dirty="0"/>
              <a:t>THÁNG 11, 2020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55528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52"/>
          <p:cNvSpPr txBox="1">
            <a:spLocks noGrp="1"/>
          </p:cNvSpPr>
          <p:nvPr>
            <p:ph type="title"/>
          </p:nvPr>
        </p:nvSpPr>
        <p:spPr>
          <a:xfrm>
            <a:off x="-1" y="418549"/>
            <a:ext cx="10245013" cy="107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/>
            <a:r>
              <a:rPr lang="en-US" sz="2400" dirty="0" err="1">
                <a:highlight>
                  <a:srgbClr val="FFFF00"/>
                </a:highlight>
              </a:rPr>
              <a:t>Phát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triển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nhiều</a:t>
            </a:r>
            <a:r>
              <a:rPr lang="en-US" sz="2400" dirty="0">
                <a:highlight>
                  <a:srgbClr val="FFFF00"/>
                </a:highlight>
              </a:rPr>
              <a:t> h</a:t>
            </a:r>
            <a:r>
              <a:rPr lang="vi-VN" sz="2400" dirty="0">
                <a:highlight>
                  <a:srgbClr val="FFFF00"/>
                </a:highlight>
              </a:rPr>
              <a:t>ơ</a:t>
            </a:r>
            <a:r>
              <a:rPr lang="en-US" sz="2400" dirty="0">
                <a:highlight>
                  <a:srgbClr val="FFFF00"/>
                </a:highlight>
              </a:rPr>
              <a:t>n </a:t>
            </a:r>
            <a:r>
              <a:rPr lang="en-US" sz="2400" dirty="0" err="1">
                <a:highlight>
                  <a:srgbClr val="FFFF00"/>
                </a:highlight>
              </a:rPr>
              <a:t>từ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những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thứ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ít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hơn</a:t>
            </a:r>
            <a:r>
              <a:rPr lang="en-US" sz="2400" dirty="0">
                <a:highlight>
                  <a:srgbClr val="FFFF00"/>
                </a:highlight>
              </a:rPr>
              <a:t>: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Máy</a:t>
            </a:r>
            <a:r>
              <a:rPr lang="en-US" sz="2400" dirty="0"/>
              <a:t> bay </a:t>
            </a:r>
            <a:r>
              <a:rPr lang="en-US" sz="2400" dirty="0" err="1"/>
              <a:t>không</a:t>
            </a:r>
            <a:r>
              <a:rPr lang="en-US" sz="2400" dirty="0"/>
              <a:t> ng</a:t>
            </a:r>
            <a:r>
              <a:rPr lang="vi-VN" sz="2400" dirty="0"/>
              <a:t>ư</a:t>
            </a:r>
            <a:r>
              <a:rPr lang="en-US" sz="2400" dirty="0" err="1"/>
              <a:t>ời</a:t>
            </a:r>
            <a:r>
              <a:rPr lang="en-US" sz="2400" dirty="0"/>
              <a:t> </a:t>
            </a:r>
            <a:r>
              <a:rPr lang="en-US" sz="2400" dirty="0" err="1"/>
              <a:t>lái</a:t>
            </a:r>
            <a:r>
              <a:rPr lang="en-US" sz="2400" dirty="0"/>
              <a:t> </a:t>
            </a:r>
            <a:r>
              <a:rPr lang="en-US" sz="2400" dirty="0" err="1"/>
              <a:t>tự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thụ</a:t>
            </a:r>
            <a:r>
              <a:rPr lang="en-US" sz="2400" dirty="0"/>
              <a:t> </a:t>
            </a:r>
            <a:r>
              <a:rPr lang="en-US" sz="2400" dirty="0" err="1"/>
              <a:t>phấn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nông</a:t>
            </a:r>
            <a:r>
              <a:rPr lang="en-US" sz="2400" dirty="0"/>
              <a:t> </a:t>
            </a:r>
            <a:r>
              <a:rPr lang="en-US" sz="2400" dirty="0" err="1"/>
              <a:t>trại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B44FA08-C501-46C2-8882-2E4D916E2D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B36AF54-7568-45AA-A2E3-49F5C595D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5013" y="1130765"/>
            <a:ext cx="1798476" cy="49613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82C45C-BDC9-4271-901F-614030B3B9DD}"/>
              </a:ext>
            </a:extLst>
          </p:cNvPr>
          <p:cNvSpPr txBox="1"/>
          <p:nvPr/>
        </p:nvSpPr>
        <p:spPr>
          <a:xfrm>
            <a:off x="0" y="0"/>
            <a:ext cx="12192000" cy="276999"/>
          </a:xfrm>
          <a:prstGeom prst="rect">
            <a:avLst/>
          </a:prstGeom>
          <a:solidFill>
            <a:srgbClr val="F15F5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CÔNG NGHỆ NÔNG NGHIỆP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B811446-074D-4E86-9B4D-F5CC99888ECF}"/>
              </a:ext>
            </a:extLst>
          </p:cNvPr>
          <p:cNvSpPr txBox="1"/>
          <p:nvPr/>
        </p:nvSpPr>
        <p:spPr>
          <a:xfrm>
            <a:off x="895831" y="1430677"/>
            <a:ext cx="93491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Polybee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l</a:t>
            </a:r>
            <a:r>
              <a:rPr lang="en-US" sz="1200" dirty="0"/>
              <a:t>à </a:t>
            </a:r>
            <a:r>
              <a:rPr lang="en-US" sz="1200" dirty="0" err="1"/>
              <a:t>một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 ty </a:t>
            </a:r>
            <a:r>
              <a:rPr lang="en-US" sz="1200" dirty="0" err="1"/>
              <a:t>khởi</a:t>
            </a:r>
            <a:r>
              <a:rPr lang="en-US" sz="1200" dirty="0"/>
              <a:t> </a:t>
            </a:r>
            <a:r>
              <a:rPr lang="en-US" sz="1200" dirty="0" err="1"/>
              <a:t>nghiệp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lĩnh</a:t>
            </a:r>
            <a:r>
              <a:rPr lang="en-US" sz="1200" dirty="0"/>
              <a:t> </a:t>
            </a:r>
            <a:r>
              <a:rPr lang="en-US" sz="1200" dirty="0" err="1"/>
              <a:t>vực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 </a:t>
            </a:r>
            <a:r>
              <a:rPr lang="en-US" sz="1200" dirty="0" err="1"/>
              <a:t>nghệ</a:t>
            </a:r>
            <a:r>
              <a:rPr lang="en-US" sz="1200" dirty="0"/>
              <a:t> </a:t>
            </a:r>
            <a:r>
              <a:rPr lang="en-US" sz="1200" dirty="0" err="1"/>
              <a:t>nông</a:t>
            </a:r>
            <a:r>
              <a:rPr lang="en-US" sz="1200" dirty="0"/>
              <a:t> </a:t>
            </a:r>
            <a:r>
              <a:rPr lang="en-US" sz="1200" dirty="0" err="1"/>
              <a:t>nghiệp</a:t>
            </a:r>
            <a:r>
              <a:rPr lang="en-US" sz="1200" dirty="0"/>
              <a:t>. </a:t>
            </a:r>
            <a:r>
              <a:rPr lang="en-US" sz="1200" dirty="0" err="1"/>
              <a:t>Polybee</a:t>
            </a:r>
            <a:r>
              <a:rPr lang="en-US" sz="1200" dirty="0"/>
              <a:t> </a:t>
            </a:r>
            <a:r>
              <a:rPr lang="en-US" sz="1200" dirty="0" err="1"/>
              <a:t>sử</a:t>
            </a:r>
            <a:r>
              <a:rPr lang="en-US" sz="1200" dirty="0"/>
              <a:t> </a:t>
            </a:r>
            <a:r>
              <a:rPr lang="en-US" sz="1200" dirty="0" err="1"/>
              <a:t>dụng</a:t>
            </a:r>
            <a:r>
              <a:rPr lang="en-US" sz="1200" dirty="0"/>
              <a:t> </a:t>
            </a:r>
            <a:r>
              <a:rPr lang="en-US" sz="1200" dirty="0" err="1"/>
              <a:t>máy</a:t>
            </a:r>
            <a:r>
              <a:rPr lang="en-US" sz="1200" dirty="0"/>
              <a:t> bay </a:t>
            </a:r>
            <a:r>
              <a:rPr lang="en-US" sz="1200" dirty="0" err="1"/>
              <a:t>không</a:t>
            </a:r>
            <a:r>
              <a:rPr lang="en-US" sz="1200" dirty="0"/>
              <a:t> ng</a:t>
            </a:r>
            <a:r>
              <a:rPr lang="vi-VN" sz="1200" dirty="0"/>
              <a:t>ư</a:t>
            </a:r>
            <a:r>
              <a:rPr lang="en-US" sz="1200" dirty="0" err="1"/>
              <a:t>ời</a:t>
            </a:r>
            <a:r>
              <a:rPr lang="en-US" sz="1200" dirty="0"/>
              <a:t> </a:t>
            </a:r>
            <a:r>
              <a:rPr lang="en-US" sz="1200" dirty="0" err="1"/>
              <a:t>lái</a:t>
            </a:r>
            <a:r>
              <a:rPr lang="en-US" sz="1200" dirty="0"/>
              <a:t> </a:t>
            </a:r>
            <a:r>
              <a:rPr lang="en-US" sz="1200" dirty="0" err="1"/>
              <a:t>tự</a:t>
            </a:r>
            <a:r>
              <a:rPr lang="en-US" sz="1200" dirty="0"/>
              <a:t> </a:t>
            </a:r>
            <a:r>
              <a:rPr lang="en-US" sz="1200" dirty="0" err="1"/>
              <a:t>động</a:t>
            </a:r>
            <a:r>
              <a:rPr lang="en-US" sz="1200" dirty="0"/>
              <a:t> </a:t>
            </a:r>
            <a:r>
              <a:rPr lang="en-US" sz="1200" dirty="0" err="1"/>
              <a:t>để</a:t>
            </a:r>
            <a:r>
              <a:rPr lang="en-US" sz="1200" dirty="0"/>
              <a:t> </a:t>
            </a:r>
            <a:r>
              <a:rPr lang="en-US" sz="1200" dirty="0" err="1"/>
              <a:t>thụ</a:t>
            </a:r>
            <a:r>
              <a:rPr lang="en-US" sz="1200" dirty="0"/>
              <a:t> </a:t>
            </a:r>
            <a:r>
              <a:rPr lang="en-US" sz="1200" dirty="0" err="1"/>
              <a:t>phấn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giám</a:t>
            </a:r>
            <a:r>
              <a:rPr lang="en-US" sz="1200" dirty="0"/>
              <a:t> </a:t>
            </a:r>
            <a:r>
              <a:rPr lang="en-US" sz="1200" dirty="0" err="1"/>
              <a:t>sát</a:t>
            </a:r>
            <a:r>
              <a:rPr lang="en-US" sz="1200" dirty="0"/>
              <a:t> </a:t>
            </a:r>
            <a:r>
              <a:rPr lang="en-US" sz="1200" dirty="0" err="1"/>
              <a:t>mùa</a:t>
            </a:r>
            <a:r>
              <a:rPr lang="en-US" sz="1200" dirty="0"/>
              <a:t> </a:t>
            </a:r>
            <a:r>
              <a:rPr lang="en-US" sz="1200" dirty="0" err="1"/>
              <a:t>vụ</a:t>
            </a:r>
            <a:r>
              <a:rPr lang="en-US" sz="1200" dirty="0"/>
              <a:t> </a:t>
            </a:r>
            <a:r>
              <a:rPr lang="en-US" sz="1200" dirty="0" err="1"/>
              <a:t>tại</a:t>
            </a:r>
            <a:r>
              <a:rPr lang="en-US" sz="1200" dirty="0"/>
              <a:t>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nông</a:t>
            </a:r>
            <a:r>
              <a:rPr lang="en-US" sz="1200" dirty="0"/>
              <a:t> </a:t>
            </a:r>
            <a:r>
              <a:rPr lang="en-US" sz="1200" dirty="0" err="1"/>
              <a:t>trại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nhà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Máy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bay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ng</a:t>
            </a:r>
            <a:r>
              <a:rPr kumimoji="0" lang="vi-VN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  <a:r>
              <a:rPr lang="en-US" sz="1200" dirty="0" err="1"/>
              <a:t>ời</a:t>
            </a:r>
            <a:r>
              <a:rPr lang="en-US" sz="1200" dirty="0"/>
              <a:t> </a:t>
            </a:r>
            <a:r>
              <a:rPr lang="en-US" sz="1200" dirty="0" err="1"/>
              <a:t>lái</a:t>
            </a:r>
            <a:r>
              <a:rPr lang="en-US" sz="1200" dirty="0"/>
              <a:t> </a:t>
            </a:r>
            <a:r>
              <a:rPr lang="en-US" sz="1200" dirty="0" err="1"/>
              <a:t>tự</a:t>
            </a:r>
            <a:r>
              <a:rPr lang="en-US" sz="1200" dirty="0"/>
              <a:t> </a:t>
            </a:r>
            <a:r>
              <a:rPr lang="en-US" sz="1200" dirty="0" err="1"/>
              <a:t>động</a:t>
            </a:r>
            <a:r>
              <a:rPr lang="en-US" sz="1200" dirty="0"/>
              <a:t> </a:t>
            </a:r>
            <a:r>
              <a:rPr lang="en-US" sz="1200" dirty="0" err="1"/>
              <a:t>siêu</a:t>
            </a:r>
            <a:r>
              <a:rPr lang="en-US" sz="1200" dirty="0"/>
              <a:t> </a:t>
            </a:r>
            <a:r>
              <a:rPr lang="en-US" sz="1200" dirty="0" err="1"/>
              <a:t>nhỏ</a:t>
            </a:r>
            <a:r>
              <a:rPr lang="en-US" sz="1200" dirty="0"/>
              <a:t> </a:t>
            </a:r>
            <a:r>
              <a:rPr lang="en-US" sz="1200" dirty="0" err="1"/>
              <a:t>để</a:t>
            </a:r>
            <a:r>
              <a:rPr lang="en-US" sz="1200" dirty="0"/>
              <a:t> </a:t>
            </a:r>
            <a:r>
              <a:rPr lang="en-US" sz="1200" dirty="0" err="1"/>
              <a:t>thụ</a:t>
            </a:r>
            <a:r>
              <a:rPr lang="en-US" sz="1200" dirty="0"/>
              <a:t> </a:t>
            </a:r>
            <a:r>
              <a:rPr lang="en-US" sz="1200" dirty="0" err="1"/>
              <a:t>phấn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giám</a:t>
            </a:r>
            <a:r>
              <a:rPr lang="en-US" sz="1200" dirty="0"/>
              <a:t> </a:t>
            </a:r>
            <a:r>
              <a:rPr lang="en-US" sz="1200" dirty="0" err="1"/>
              <a:t>sát</a:t>
            </a:r>
            <a:r>
              <a:rPr lang="en-US" sz="1200" dirty="0"/>
              <a:t> </a:t>
            </a:r>
            <a:r>
              <a:rPr lang="en-US" sz="1200" dirty="0" err="1"/>
              <a:t>mùa</a:t>
            </a:r>
            <a:r>
              <a:rPr lang="en-US" sz="1200" dirty="0"/>
              <a:t> </a:t>
            </a:r>
            <a:r>
              <a:rPr lang="en-US" sz="1200" dirty="0" err="1"/>
              <a:t>vụ</a:t>
            </a:r>
            <a:r>
              <a:rPr lang="en-US" sz="1200" dirty="0"/>
              <a:t> </a:t>
            </a:r>
            <a:r>
              <a:rPr lang="en-US" sz="1200" dirty="0" err="1"/>
              <a:t>của</a:t>
            </a:r>
            <a:r>
              <a:rPr lang="en-US" sz="1200" dirty="0"/>
              <a:t> </a:t>
            </a:r>
            <a:r>
              <a:rPr lang="en-US" sz="1200" dirty="0" err="1"/>
              <a:t>cà</a:t>
            </a:r>
            <a:r>
              <a:rPr lang="en-US" sz="1200" dirty="0"/>
              <a:t> </a:t>
            </a:r>
            <a:r>
              <a:rPr lang="en-US" sz="1200" dirty="0" err="1"/>
              <a:t>chua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hạt</a:t>
            </a:r>
            <a:r>
              <a:rPr lang="en-US" sz="1200" dirty="0"/>
              <a:t> </a:t>
            </a:r>
            <a:r>
              <a:rPr lang="en-US" sz="1200" dirty="0" err="1"/>
              <a:t>tiêu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thể</a:t>
            </a:r>
            <a:r>
              <a:rPr lang="en-US" sz="1200" dirty="0"/>
              <a:t> đ</a:t>
            </a:r>
            <a:r>
              <a:rPr lang="vi-VN" sz="1200" dirty="0"/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sử</a:t>
            </a:r>
            <a:r>
              <a:rPr lang="en-US" sz="1200" dirty="0"/>
              <a:t> </a:t>
            </a:r>
            <a:r>
              <a:rPr lang="en-US" sz="1200" dirty="0" err="1"/>
              <a:t>dụng</a:t>
            </a:r>
            <a:r>
              <a:rPr lang="en-US" sz="1200" dirty="0"/>
              <a:t> </a:t>
            </a:r>
            <a:r>
              <a:rPr lang="en-US" sz="1200" dirty="0" err="1"/>
              <a:t>để</a:t>
            </a:r>
            <a:r>
              <a:rPr lang="en-US" sz="1200" dirty="0"/>
              <a:t> </a:t>
            </a:r>
            <a:r>
              <a:rPr lang="en-US" sz="1200" dirty="0" err="1"/>
              <a:t>thay</a:t>
            </a:r>
            <a:r>
              <a:rPr lang="en-US" sz="1200" dirty="0"/>
              <a:t> </a:t>
            </a:r>
            <a:r>
              <a:rPr lang="en-US" sz="1200" dirty="0" err="1"/>
              <a:t>thế</a:t>
            </a:r>
            <a:r>
              <a:rPr lang="en-US" sz="1200" dirty="0"/>
              <a:t> lao </a:t>
            </a:r>
            <a:r>
              <a:rPr lang="en-US" sz="1200" dirty="0" err="1"/>
              <a:t>động</a:t>
            </a:r>
            <a:r>
              <a:rPr lang="en-US" sz="1200" dirty="0"/>
              <a:t> </a:t>
            </a:r>
            <a:r>
              <a:rPr lang="en-US" sz="1200" dirty="0" err="1"/>
              <a:t>thủ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, </a:t>
            </a:r>
            <a:r>
              <a:rPr lang="en-US" sz="1200" dirty="0" err="1"/>
              <a:t>gia</a:t>
            </a:r>
            <a:r>
              <a:rPr lang="en-US" sz="1200" dirty="0"/>
              <a:t> </a:t>
            </a:r>
            <a:r>
              <a:rPr lang="en-US" sz="1200" dirty="0" err="1"/>
              <a:t>tăng</a:t>
            </a:r>
            <a:r>
              <a:rPr lang="en-US" sz="1200" dirty="0"/>
              <a:t> </a:t>
            </a:r>
            <a:r>
              <a:rPr lang="en-US" sz="1200" dirty="0" err="1"/>
              <a:t>năng</a:t>
            </a:r>
            <a:r>
              <a:rPr lang="en-US" sz="1200" dirty="0"/>
              <a:t> </a:t>
            </a:r>
            <a:r>
              <a:rPr lang="en-US" sz="1200" dirty="0" err="1"/>
              <a:t>suất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giảm</a:t>
            </a:r>
            <a:r>
              <a:rPr lang="en-US" sz="1200" dirty="0"/>
              <a:t> </a:t>
            </a:r>
            <a:r>
              <a:rPr lang="en-US" sz="1200" dirty="0" err="1"/>
              <a:t>tỉ</a:t>
            </a:r>
            <a:r>
              <a:rPr lang="en-US" sz="1200" dirty="0"/>
              <a:t> </a:t>
            </a:r>
            <a:r>
              <a:rPr lang="en-US" sz="1200" dirty="0" err="1"/>
              <a:t>lệ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  <a:r>
              <a:rPr lang="en-US" sz="1200" dirty="0" err="1"/>
              <a:t>bị</a:t>
            </a:r>
            <a:r>
              <a:rPr lang="en-US" sz="1200" dirty="0"/>
              <a:t> </a:t>
            </a:r>
            <a:r>
              <a:rPr lang="en-US" sz="1200" dirty="0" err="1"/>
              <a:t>từ</a:t>
            </a:r>
            <a:r>
              <a:rPr lang="en-US" sz="1200" dirty="0"/>
              <a:t> </a:t>
            </a:r>
            <a:r>
              <a:rPr lang="en-US" sz="1200" dirty="0" err="1"/>
              <a:t>chối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Polybee</a:t>
            </a:r>
            <a:r>
              <a:rPr lang="en-US" sz="1200" dirty="0"/>
              <a:t> </a:t>
            </a:r>
            <a:r>
              <a:rPr lang="en-US" sz="1200" dirty="0" err="1"/>
              <a:t>đã</a:t>
            </a:r>
            <a:r>
              <a:rPr lang="en-US" sz="1200" dirty="0"/>
              <a:t> </a:t>
            </a:r>
            <a:r>
              <a:rPr lang="en-US" sz="1200" dirty="0" err="1"/>
              <a:t>chứng</a:t>
            </a:r>
            <a:r>
              <a:rPr lang="en-US" sz="1200" dirty="0"/>
              <a:t> minh đ</a:t>
            </a:r>
            <a:r>
              <a:rPr lang="vi-VN" sz="1200" dirty="0"/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 </a:t>
            </a:r>
            <a:r>
              <a:rPr lang="en-US" sz="1200" dirty="0" err="1"/>
              <a:t>nghệ</a:t>
            </a:r>
            <a:r>
              <a:rPr lang="en-US" sz="1200" dirty="0"/>
              <a:t> </a:t>
            </a:r>
            <a:r>
              <a:rPr lang="en-US" sz="1200" dirty="0" err="1"/>
              <a:t>của</a:t>
            </a:r>
            <a:r>
              <a:rPr lang="en-US" sz="1200" dirty="0"/>
              <a:t> </a:t>
            </a:r>
            <a:r>
              <a:rPr lang="en-US" sz="1200" dirty="0" err="1"/>
              <a:t>họ</a:t>
            </a:r>
            <a:r>
              <a:rPr lang="en-US" sz="1200" dirty="0"/>
              <a:t> </a:t>
            </a:r>
            <a:r>
              <a:rPr lang="en-US" sz="1200" dirty="0" err="1"/>
              <a:t>thông</a:t>
            </a:r>
            <a:r>
              <a:rPr lang="en-US" sz="1200" dirty="0"/>
              <a:t> qua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dự</a:t>
            </a:r>
            <a:r>
              <a:rPr lang="en-US" sz="1200" dirty="0"/>
              <a:t> </a:t>
            </a:r>
            <a:r>
              <a:rPr lang="en-US" sz="1200" dirty="0" err="1"/>
              <a:t>án</a:t>
            </a:r>
            <a:r>
              <a:rPr lang="en-US" sz="1200" dirty="0"/>
              <a:t> </a:t>
            </a:r>
            <a:r>
              <a:rPr lang="en-US" sz="1200" dirty="0" err="1"/>
              <a:t>thí</a:t>
            </a:r>
            <a:r>
              <a:rPr lang="en-US" sz="1200" dirty="0"/>
              <a:t> </a:t>
            </a:r>
            <a:r>
              <a:rPr lang="en-US" sz="1200" dirty="0" err="1"/>
              <a:t>điểm</a:t>
            </a:r>
            <a:r>
              <a:rPr lang="en-US" sz="1200" dirty="0"/>
              <a:t> </a:t>
            </a:r>
            <a:r>
              <a:rPr lang="en-US" sz="1200" dirty="0" err="1"/>
              <a:t>kết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với</a:t>
            </a:r>
            <a:r>
              <a:rPr lang="en-US" sz="1200" dirty="0"/>
              <a:t> Cục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Singapore.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dự</a:t>
            </a:r>
            <a:r>
              <a:rPr lang="en-US" sz="1200" dirty="0"/>
              <a:t> </a:t>
            </a:r>
            <a:r>
              <a:rPr lang="en-US" sz="1200" dirty="0" err="1"/>
              <a:t>án</a:t>
            </a:r>
            <a:r>
              <a:rPr lang="en-US" sz="1200" dirty="0"/>
              <a:t> </a:t>
            </a:r>
            <a:r>
              <a:rPr lang="en-US" sz="1200" dirty="0" err="1"/>
              <a:t>thí</a:t>
            </a:r>
            <a:r>
              <a:rPr lang="en-US" sz="1200" dirty="0"/>
              <a:t> </a:t>
            </a:r>
            <a:r>
              <a:rPr lang="en-US" sz="1200" dirty="0" err="1"/>
              <a:t>điểm</a:t>
            </a:r>
            <a:r>
              <a:rPr lang="en-US" sz="1200" dirty="0"/>
              <a:t> </a:t>
            </a:r>
            <a:r>
              <a:rPr lang="en-US" sz="1200" dirty="0" err="1"/>
              <a:t>đều</a:t>
            </a:r>
            <a:r>
              <a:rPr lang="en-US" sz="1200" dirty="0"/>
              <a:t> </a:t>
            </a:r>
            <a:r>
              <a:rPr lang="en-US" sz="1200" dirty="0" err="1"/>
              <a:t>đạt</a:t>
            </a:r>
            <a:r>
              <a:rPr lang="en-US" sz="1200" dirty="0"/>
              <a:t> đ</a:t>
            </a:r>
            <a:r>
              <a:rPr lang="vi-VN" sz="1200" dirty="0"/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tỉ</a:t>
            </a:r>
            <a:r>
              <a:rPr lang="en-US" sz="1200" dirty="0"/>
              <a:t> </a:t>
            </a:r>
            <a:r>
              <a:rPr lang="en-US" sz="1200" dirty="0" err="1"/>
              <a:t>lệ</a:t>
            </a:r>
            <a:r>
              <a:rPr lang="en-US" sz="1200" dirty="0"/>
              <a:t> </a:t>
            </a:r>
            <a:r>
              <a:rPr lang="en-US" sz="1200" dirty="0" err="1"/>
              <a:t>đậu</a:t>
            </a:r>
            <a:r>
              <a:rPr lang="en-US" sz="1200" dirty="0"/>
              <a:t> </a:t>
            </a:r>
            <a:r>
              <a:rPr lang="en-US" sz="1200" dirty="0" err="1"/>
              <a:t>trái</a:t>
            </a:r>
            <a:r>
              <a:rPr lang="en-US" sz="1200" dirty="0"/>
              <a:t> </a:t>
            </a:r>
            <a:r>
              <a:rPr lang="en-US" sz="1200" dirty="0" err="1"/>
              <a:t>cao</a:t>
            </a:r>
            <a:r>
              <a:rPr lang="en-US" sz="1200" dirty="0"/>
              <a:t>.</a:t>
            </a:r>
            <a:endParaRPr kumimoji="0" lang="en-SG" sz="120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B7D3F93-FE44-4635-9DE1-B3A9C81ED770}"/>
              </a:ext>
            </a:extLst>
          </p:cNvPr>
          <p:cNvSpPr txBox="1"/>
          <p:nvPr/>
        </p:nvSpPr>
        <p:spPr>
          <a:xfrm>
            <a:off x="446342" y="2802883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Giải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pháp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: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Thúc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đẩy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s</a:t>
            </a:r>
            <a:r>
              <a:rPr lang="en-US" sz="1200" dirty="0"/>
              <a:t>ự </a:t>
            </a:r>
            <a:r>
              <a:rPr lang="en-US" sz="1200" dirty="0" err="1"/>
              <a:t>phát</a:t>
            </a:r>
            <a:r>
              <a:rPr lang="en-US" sz="1200" dirty="0"/>
              <a:t> </a:t>
            </a:r>
            <a:r>
              <a:rPr lang="en-US" sz="1200" dirty="0" err="1"/>
              <a:t>triển</a:t>
            </a:r>
            <a:r>
              <a:rPr lang="en-US" sz="1200" dirty="0"/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hạt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giống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lai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DB50D27-14EE-4D53-A321-A85CC50D42AF}"/>
              </a:ext>
            </a:extLst>
          </p:cNvPr>
          <p:cNvSpPr txBox="1"/>
          <p:nvPr/>
        </p:nvSpPr>
        <p:spPr>
          <a:xfrm>
            <a:off x="3446329" y="3336978"/>
            <a:ext cx="2462395" cy="1569660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Thụ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phấn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tự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động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Gia </a:t>
            </a:r>
            <a:r>
              <a:rPr lang="en-US" sz="1200" dirty="0" err="1"/>
              <a:t>tăng</a:t>
            </a:r>
            <a:r>
              <a:rPr lang="en-US" sz="1200" dirty="0"/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quả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loại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bỏ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tính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không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nhất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quán</a:t>
            </a:r>
            <a:r>
              <a:rPr lang="en-US" sz="1200" dirty="0"/>
              <a:t> so </a:t>
            </a:r>
            <a:r>
              <a:rPr lang="en-US" sz="1200" dirty="0" err="1"/>
              <a:t>với</a:t>
            </a:r>
            <a:r>
              <a:rPr lang="en-US" sz="1200" dirty="0"/>
              <a:t> </a:t>
            </a:r>
            <a:r>
              <a:rPr lang="en-US" sz="1200" dirty="0" err="1"/>
              <a:t>thụ</a:t>
            </a:r>
            <a:r>
              <a:rPr lang="en-US" sz="1200" dirty="0"/>
              <a:t> </a:t>
            </a:r>
            <a:r>
              <a:rPr lang="en-US" sz="1200" dirty="0" err="1"/>
              <a:t>phấn</a:t>
            </a:r>
            <a:r>
              <a:rPr lang="en-US" sz="1200" dirty="0"/>
              <a:t> </a:t>
            </a:r>
            <a:r>
              <a:rPr lang="en-US" sz="1200" dirty="0" err="1"/>
              <a:t>nhân</a:t>
            </a:r>
            <a:r>
              <a:rPr lang="en-US" sz="1200" dirty="0"/>
              <a:t> </a:t>
            </a:r>
            <a:r>
              <a:rPr lang="en-US" sz="1200" dirty="0" err="1"/>
              <a:t>tạo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thụ</a:t>
            </a:r>
            <a:r>
              <a:rPr lang="en-US" sz="1200" dirty="0"/>
              <a:t> </a:t>
            </a:r>
            <a:r>
              <a:rPr lang="en-US" sz="1200" dirty="0" err="1"/>
              <a:t>phấn</a:t>
            </a:r>
            <a:r>
              <a:rPr lang="en-US" sz="1200" dirty="0"/>
              <a:t> </a:t>
            </a:r>
            <a:r>
              <a:rPr lang="en-US" sz="1200" dirty="0" err="1"/>
              <a:t>nhờ</a:t>
            </a:r>
            <a:r>
              <a:rPr lang="en-US" sz="1200" dirty="0"/>
              <a:t> </a:t>
            </a:r>
            <a:r>
              <a:rPr lang="en-US" sz="1200" dirty="0" err="1"/>
              <a:t>ong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quá</a:t>
            </a:r>
            <a:r>
              <a:rPr lang="en-US" sz="1200" dirty="0"/>
              <a:t> </a:t>
            </a:r>
            <a:r>
              <a:rPr lang="en-US" sz="1200" dirty="0" err="1"/>
              <a:t>trình</a:t>
            </a:r>
            <a:r>
              <a:rPr lang="en-US" sz="1200" dirty="0"/>
              <a:t> </a:t>
            </a:r>
            <a:r>
              <a:rPr lang="en-US" sz="1200" dirty="0" err="1"/>
              <a:t>phát</a:t>
            </a:r>
            <a:r>
              <a:rPr lang="en-US" sz="1200" dirty="0"/>
              <a:t> </a:t>
            </a:r>
            <a:r>
              <a:rPr lang="en-US" sz="1200" dirty="0" err="1"/>
              <a:t>triển</a:t>
            </a:r>
            <a:r>
              <a:rPr lang="en-US" sz="1200" dirty="0"/>
              <a:t> </a:t>
            </a:r>
            <a:r>
              <a:rPr lang="en-US" sz="1200" dirty="0" err="1"/>
              <a:t>dòng</a:t>
            </a:r>
            <a:r>
              <a:rPr lang="en-US" sz="1200" dirty="0"/>
              <a:t> </a:t>
            </a:r>
            <a:r>
              <a:rPr lang="en-US" sz="1200" dirty="0" err="1"/>
              <a:t>thuần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FF97348-D19A-448B-B3DF-BAFAB77E010F}"/>
              </a:ext>
            </a:extLst>
          </p:cNvPr>
          <p:cNvSpPr txBox="1"/>
          <p:nvPr/>
        </p:nvSpPr>
        <p:spPr>
          <a:xfrm>
            <a:off x="3446329" y="4974798"/>
            <a:ext cx="2462395" cy="2308324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</a:t>
            </a:r>
            <a:r>
              <a:rPr lang="en-US" sz="1200" b="1" dirty="0">
                <a:solidFill>
                  <a:srgbClr val="C00000"/>
                </a:solidFill>
              </a:rPr>
              <a:t>ự </a:t>
            </a:r>
            <a:r>
              <a:rPr lang="en-US" sz="1200" b="1" dirty="0" err="1">
                <a:solidFill>
                  <a:srgbClr val="C00000"/>
                </a:solidFill>
              </a:rPr>
              <a:t>động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thụ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phấn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chéo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cho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quy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trình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sản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xuất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giống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lai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Nhiều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giống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mầm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quý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bị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mất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đi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trong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giai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đoạn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thụ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phấn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chéo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đ</a:t>
            </a:r>
            <a:r>
              <a:rPr kumimoji="0" lang="vi-VN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hiện</a:t>
            </a:r>
            <a:r>
              <a:rPr lang="en-US" sz="1200" dirty="0"/>
              <a:t> </a:t>
            </a:r>
            <a:r>
              <a:rPr lang="en-US" sz="1200" dirty="0" err="1"/>
              <a:t>đúng</a:t>
            </a:r>
            <a:r>
              <a:rPr lang="en-US" sz="1200" dirty="0"/>
              <a:t> </a:t>
            </a:r>
            <a:r>
              <a:rPr lang="en-US" sz="1200" dirty="0" err="1"/>
              <a:t>quy</a:t>
            </a:r>
            <a:r>
              <a:rPr lang="en-US" sz="1200" dirty="0"/>
              <a:t> </a:t>
            </a:r>
            <a:r>
              <a:rPr lang="en-US" sz="1200" dirty="0" err="1"/>
              <a:t>cách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V</a:t>
            </a:r>
            <a:r>
              <a:rPr lang="en-US" sz="1200" dirty="0" err="1"/>
              <a:t>ới</a:t>
            </a:r>
            <a:r>
              <a:rPr lang="en-US" sz="1200" dirty="0"/>
              <a:t> </a:t>
            </a:r>
            <a:r>
              <a:rPr lang="en-US" sz="1200" dirty="0" err="1"/>
              <a:t>máy</a:t>
            </a:r>
            <a:r>
              <a:rPr lang="en-US" sz="1200" dirty="0"/>
              <a:t> bay </a:t>
            </a:r>
            <a:r>
              <a:rPr lang="en-US" sz="1200" dirty="0" err="1"/>
              <a:t>không</a:t>
            </a:r>
            <a:r>
              <a:rPr lang="en-US" sz="1200" dirty="0"/>
              <a:t> ng</a:t>
            </a:r>
            <a:r>
              <a:rPr lang="vi-VN" sz="1200" dirty="0"/>
              <a:t>ư</a:t>
            </a:r>
            <a:r>
              <a:rPr lang="en-US" sz="1200" dirty="0" err="1"/>
              <a:t>ời</a:t>
            </a:r>
            <a:r>
              <a:rPr lang="en-US" sz="1200" dirty="0"/>
              <a:t> </a:t>
            </a:r>
            <a:r>
              <a:rPr lang="en-US" sz="1200" dirty="0" err="1"/>
              <a:t>lái</a:t>
            </a:r>
            <a:r>
              <a:rPr lang="en-US" sz="1200" dirty="0"/>
              <a:t> </a:t>
            </a:r>
            <a:r>
              <a:rPr lang="en-US" sz="1200" dirty="0" err="1"/>
              <a:t>siêu</a:t>
            </a:r>
            <a:r>
              <a:rPr lang="en-US" sz="1200" dirty="0"/>
              <a:t> </a:t>
            </a:r>
            <a:r>
              <a:rPr lang="en-US" sz="1200" dirty="0" err="1"/>
              <a:t>nhỏ</a:t>
            </a:r>
            <a:r>
              <a:rPr lang="en-US" sz="1200" dirty="0"/>
              <a:t>, </a:t>
            </a:r>
            <a:r>
              <a:rPr lang="en-US" sz="1200" dirty="0" err="1"/>
              <a:t>thụ</a:t>
            </a:r>
            <a:r>
              <a:rPr lang="en-US" sz="1200" dirty="0"/>
              <a:t> </a:t>
            </a:r>
            <a:r>
              <a:rPr lang="en-US" sz="1200" dirty="0" err="1"/>
              <a:t>phấn</a:t>
            </a:r>
            <a:r>
              <a:rPr lang="en-US" sz="1200" dirty="0"/>
              <a:t> </a:t>
            </a:r>
            <a:r>
              <a:rPr lang="en-US" sz="1200" dirty="0" err="1"/>
              <a:t>chéo</a:t>
            </a:r>
            <a:r>
              <a:rPr lang="en-US" sz="1200" dirty="0"/>
              <a:t> đ</a:t>
            </a:r>
            <a:r>
              <a:rPr lang="vi-VN" sz="1200" dirty="0"/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hiện</a:t>
            </a:r>
            <a:r>
              <a:rPr lang="en-US" sz="1200" dirty="0"/>
              <a:t> </a:t>
            </a:r>
            <a:r>
              <a:rPr lang="en-US" sz="1200" dirty="0" err="1"/>
              <a:t>đúng</a:t>
            </a:r>
            <a:r>
              <a:rPr lang="en-US" sz="1200" dirty="0"/>
              <a:t> </a:t>
            </a:r>
            <a:r>
              <a:rPr lang="en-US" sz="1200" dirty="0" err="1"/>
              <a:t>mục</a:t>
            </a:r>
            <a:r>
              <a:rPr lang="en-US" sz="1200" dirty="0"/>
              <a:t> </a:t>
            </a:r>
            <a:r>
              <a:rPr lang="en-US" sz="1200" dirty="0" err="1"/>
              <a:t>tiêu</a:t>
            </a:r>
            <a:r>
              <a:rPr lang="en-US" sz="1200" dirty="0"/>
              <a:t>, </a:t>
            </a:r>
            <a:r>
              <a:rPr lang="en-US" sz="1200" dirty="0" err="1"/>
              <a:t>đúng</a:t>
            </a:r>
            <a:r>
              <a:rPr lang="en-US" sz="1200" dirty="0"/>
              <a:t> </a:t>
            </a:r>
            <a:r>
              <a:rPr lang="en-US" sz="1200" dirty="0" err="1"/>
              <a:t>lúc</a:t>
            </a:r>
            <a:r>
              <a:rPr lang="en-US" sz="1200" dirty="0"/>
              <a:t> </a:t>
            </a:r>
            <a:r>
              <a:rPr lang="en-US" sz="1200" dirty="0" err="1"/>
              <a:t>sẽ</a:t>
            </a:r>
            <a:r>
              <a:rPr lang="en-US" sz="1200" dirty="0"/>
              <a:t> </a:t>
            </a:r>
            <a:r>
              <a:rPr lang="en-US" sz="1200" dirty="0" err="1"/>
              <a:t>mang</a:t>
            </a:r>
            <a:r>
              <a:rPr lang="en-US" sz="1200" dirty="0"/>
              <a:t> </a:t>
            </a:r>
            <a:r>
              <a:rPr lang="en-US" sz="1200" dirty="0" err="1"/>
              <a:t>lại</a:t>
            </a:r>
            <a:r>
              <a:rPr lang="en-US" sz="1200" dirty="0"/>
              <a:t> </a:t>
            </a:r>
            <a:r>
              <a:rPr lang="en-US" sz="1200" dirty="0" err="1"/>
              <a:t>kết</a:t>
            </a:r>
            <a:r>
              <a:rPr lang="en-US" sz="1200" dirty="0"/>
              <a:t> </a:t>
            </a:r>
            <a:r>
              <a:rPr lang="en-US" sz="1200" dirty="0" err="1"/>
              <a:t>quả</a:t>
            </a:r>
            <a:r>
              <a:rPr lang="en-US" sz="1200" dirty="0"/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rõ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rệt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cho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</a:t>
            </a:r>
            <a:r>
              <a:rPr lang="en-US" sz="1200" dirty="0"/>
              <a:t>ự </a:t>
            </a:r>
            <a:r>
              <a:rPr lang="en-US" sz="1200" dirty="0" err="1"/>
              <a:t>án</a:t>
            </a:r>
            <a:r>
              <a:rPr lang="en-US" sz="1200" dirty="0"/>
              <a:t> </a:t>
            </a:r>
            <a:r>
              <a:rPr lang="en-US" sz="1200" dirty="0" err="1"/>
              <a:t>thử</a:t>
            </a:r>
            <a:r>
              <a:rPr lang="en-US" sz="1200" dirty="0"/>
              <a:t> </a:t>
            </a:r>
            <a:r>
              <a:rPr lang="en-US" sz="1200" dirty="0" err="1"/>
              <a:t>nghiệm</a:t>
            </a:r>
            <a:r>
              <a:rPr lang="en-US" sz="1200" dirty="0"/>
              <a:t> </a:t>
            </a:r>
            <a:r>
              <a:rPr lang="en-US" sz="1200" dirty="0" err="1"/>
              <a:t>của</a:t>
            </a:r>
            <a:r>
              <a:rPr lang="en-US" sz="1200" dirty="0"/>
              <a:t> </a:t>
            </a:r>
            <a:r>
              <a:rPr lang="en-US" sz="1200" dirty="0" err="1"/>
              <a:t>bạn</a:t>
            </a:r>
            <a:r>
              <a:rPr lang="en-US" sz="1200" dirty="0"/>
              <a:t>. </a:t>
            </a:r>
            <a:endParaRPr kumimoji="0" lang="en-SG" sz="120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xmlns="" id="{6CBCD678-79D6-47C6-BE83-D5BAFF0F3E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76" y="3325991"/>
            <a:ext cx="584654" cy="584654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023C719F-40F2-43B0-B515-2EFBFF614F2C}"/>
              </a:ext>
            </a:extLst>
          </p:cNvPr>
          <p:cNvSpPr txBox="1"/>
          <p:nvPr/>
        </p:nvSpPr>
        <p:spPr>
          <a:xfrm>
            <a:off x="6867930" y="3268455"/>
            <a:ext cx="4794351" cy="1384995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strike="noStrike" dirty="0">
                <a:effectLst/>
              </a:rPr>
              <a:t>Do </a:t>
            </a:r>
            <a:r>
              <a:rPr lang="en-US" sz="1200" dirty="0" err="1"/>
              <a:t>khu</a:t>
            </a:r>
            <a:r>
              <a:rPr lang="en-US" sz="1200" dirty="0"/>
              <a:t> </a:t>
            </a:r>
            <a:r>
              <a:rPr lang="en-US" sz="1200" dirty="0" err="1"/>
              <a:t>vực</a:t>
            </a:r>
            <a:r>
              <a:rPr lang="en-US" sz="1200" dirty="0"/>
              <a:t> </a:t>
            </a:r>
            <a:r>
              <a:rPr lang="en-US" sz="1200" dirty="0" err="1"/>
              <a:t>Đông</a:t>
            </a:r>
            <a:r>
              <a:rPr lang="en-US" sz="1200" dirty="0"/>
              <a:t> Nam Á </a:t>
            </a:r>
            <a:r>
              <a:rPr lang="en-US" sz="1200" dirty="0" err="1"/>
              <a:t>thiếu</a:t>
            </a:r>
            <a:r>
              <a:rPr lang="en-US" sz="1200" dirty="0"/>
              <a:t>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loài</a:t>
            </a:r>
            <a:r>
              <a:rPr lang="en-US" sz="1200" dirty="0"/>
              <a:t> </a:t>
            </a:r>
            <a:r>
              <a:rPr lang="en-US" sz="1200" dirty="0" err="1"/>
              <a:t>ong</a:t>
            </a:r>
            <a:r>
              <a:rPr lang="en-US" sz="1200" dirty="0"/>
              <a:t> </a:t>
            </a:r>
            <a:r>
              <a:rPr lang="en-US" sz="1200" dirty="0" err="1"/>
              <a:t>nuôi</a:t>
            </a:r>
            <a:r>
              <a:rPr lang="en-US" sz="1200" dirty="0"/>
              <a:t> </a:t>
            </a:r>
            <a:r>
              <a:rPr lang="en-US" sz="1200" dirty="0" err="1"/>
              <a:t>th</a:t>
            </a:r>
            <a:r>
              <a:rPr lang="vi-VN" sz="1200" dirty="0"/>
              <a:t>ư</a:t>
            </a:r>
            <a:r>
              <a:rPr lang="en-US" sz="1200" dirty="0" err="1"/>
              <a:t>ơng</a:t>
            </a:r>
            <a:r>
              <a:rPr lang="en-US" sz="1200" dirty="0"/>
              <a:t> </a:t>
            </a:r>
            <a:r>
              <a:rPr lang="en-US" sz="1200" dirty="0" err="1"/>
              <a:t>mại</a:t>
            </a:r>
            <a:r>
              <a:rPr lang="en-US" sz="1200" dirty="0"/>
              <a:t>, </a:t>
            </a:r>
            <a:r>
              <a:rPr lang="en-US" sz="1200" dirty="0" err="1"/>
              <a:t>quá</a:t>
            </a:r>
            <a:r>
              <a:rPr lang="en-US" sz="1200" dirty="0"/>
              <a:t> </a:t>
            </a:r>
            <a:r>
              <a:rPr lang="en-US" sz="1200" dirty="0" err="1"/>
              <a:t>trình</a:t>
            </a:r>
            <a:r>
              <a:rPr lang="en-US" sz="1200" dirty="0"/>
              <a:t> </a:t>
            </a:r>
            <a:r>
              <a:rPr lang="en-US" sz="1200" dirty="0" err="1"/>
              <a:t>thụ</a:t>
            </a:r>
            <a:r>
              <a:rPr lang="en-US" sz="1200" dirty="0"/>
              <a:t> </a:t>
            </a:r>
            <a:r>
              <a:rPr lang="en-US" sz="1200" dirty="0" err="1"/>
              <a:t>phấn</a:t>
            </a:r>
            <a:r>
              <a:rPr lang="en-US" sz="1200" dirty="0"/>
              <a:t> </a:t>
            </a:r>
            <a:r>
              <a:rPr lang="en-US" sz="1200" dirty="0" err="1"/>
              <a:t>th</a:t>
            </a:r>
            <a:r>
              <a:rPr lang="vi-VN" sz="1200" dirty="0"/>
              <a:t>ư</a:t>
            </a:r>
            <a:r>
              <a:rPr lang="en-US" sz="1200" dirty="0" err="1"/>
              <a:t>ờng</a:t>
            </a:r>
            <a:r>
              <a:rPr lang="en-US" sz="1200" dirty="0"/>
              <a:t> đ</a:t>
            </a:r>
            <a:r>
              <a:rPr lang="vi-VN" sz="1200" dirty="0"/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hiện</a:t>
            </a:r>
            <a:r>
              <a:rPr lang="en-US" sz="1200" dirty="0"/>
              <a:t> do con ng</a:t>
            </a:r>
            <a:r>
              <a:rPr lang="vi-VN" sz="1200" dirty="0"/>
              <a:t>ư</a:t>
            </a:r>
            <a:r>
              <a:rPr lang="en-US" sz="1200" dirty="0" err="1"/>
              <a:t>ời</a:t>
            </a:r>
            <a:r>
              <a:rPr lang="en-US" sz="1200" dirty="0"/>
              <a:t> </a:t>
            </a:r>
            <a:r>
              <a:rPr lang="en-US" sz="1200" dirty="0" err="1"/>
              <a:t>hoặc</a:t>
            </a:r>
            <a:r>
              <a:rPr lang="en-US" sz="1200" dirty="0"/>
              <a:t> </a:t>
            </a:r>
            <a:r>
              <a:rPr lang="en-US" sz="1200" dirty="0" err="1"/>
              <a:t>tự</a:t>
            </a:r>
            <a:r>
              <a:rPr lang="en-US" sz="1200" dirty="0"/>
              <a:t> </a:t>
            </a:r>
            <a:r>
              <a:rPr lang="en-US" sz="1200" dirty="0" err="1"/>
              <a:t>nhiên</a:t>
            </a:r>
            <a:r>
              <a:rPr lang="en-US" sz="12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strike="noStrike" dirty="0">
                <a:effectLst/>
              </a:rPr>
              <a:t/>
            </a:r>
            <a:br>
              <a:rPr lang="en-US" sz="1200" u="none" strike="noStrike" dirty="0">
                <a:effectLst/>
              </a:rPr>
            </a:br>
            <a:r>
              <a:rPr lang="en-US" sz="1200" u="none" strike="noStrike" dirty="0" err="1">
                <a:effectLst/>
              </a:rPr>
              <a:t>Giải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pháp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t</a:t>
            </a:r>
            <a:r>
              <a:rPr lang="en-US" sz="1200" dirty="0" err="1"/>
              <a:t>ự</a:t>
            </a:r>
            <a:r>
              <a:rPr lang="en-US" sz="1200" dirty="0"/>
              <a:t> </a:t>
            </a:r>
            <a:r>
              <a:rPr lang="en-US" sz="1200" dirty="0" err="1"/>
              <a:t>động</a:t>
            </a:r>
            <a:r>
              <a:rPr lang="en-US" sz="1200" dirty="0"/>
              <a:t> </a:t>
            </a:r>
            <a:r>
              <a:rPr lang="en-US" sz="1200" dirty="0" err="1"/>
              <a:t>của</a:t>
            </a:r>
            <a:r>
              <a:rPr lang="en-US" sz="1200" dirty="0"/>
              <a:t> </a:t>
            </a:r>
            <a:r>
              <a:rPr lang="en-US" sz="1200" dirty="0" err="1"/>
              <a:t>Polybee</a:t>
            </a:r>
            <a:r>
              <a:rPr lang="en-US" sz="1200" dirty="0"/>
              <a:t> </a:t>
            </a:r>
            <a:r>
              <a:rPr lang="en-US" sz="1200" dirty="0" err="1"/>
              <a:t>nhằm</a:t>
            </a:r>
            <a:r>
              <a:rPr lang="en-US" sz="1200" dirty="0"/>
              <a:t> </a:t>
            </a:r>
            <a:r>
              <a:rPr lang="en-US" sz="1200" dirty="0" err="1"/>
              <a:t>loại</a:t>
            </a:r>
            <a:r>
              <a:rPr lang="en-US" sz="1200" dirty="0"/>
              <a:t> </a:t>
            </a:r>
            <a:r>
              <a:rPr lang="en-US" sz="1200" dirty="0" err="1"/>
              <a:t>bỏ</a:t>
            </a:r>
            <a:r>
              <a:rPr lang="en-US" sz="1200" dirty="0"/>
              <a:t> </a:t>
            </a:r>
            <a:r>
              <a:rPr lang="en-US" sz="1200" dirty="0" err="1"/>
              <a:t>tình</a:t>
            </a:r>
            <a:r>
              <a:rPr lang="en-US" sz="1200" dirty="0"/>
              <a:t> </a:t>
            </a:r>
            <a:r>
              <a:rPr lang="en-US" sz="1200" dirty="0" err="1"/>
              <a:t>trạng</a:t>
            </a:r>
            <a:r>
              <a:rPr lang="en-US" sz="1200" dirty="0"/>
              <a:t> </a:t>
            </a:r>
            <a:r>
              <a:rPr lang="en-US" sz="1200" dirty="0" err="1"/>
              <a:t>không</a:t>
            </a:r>
            <a:r>
              <a:rPr lang="en-US" sz="1200" dirty="0"/>
              <a:t> </a:t>
            </a:r>
            <a:r>
              <a:rPr lang="en-US" sz="1200" dirty="0" err="1"/>
              <a:t>chắc</a:t>
            </a:r>
            <a:r>
              <a:rPr lang="en-US" sz="1200" dirty="0"/>
              <a:t> </a:t>
            </a:r>
            <a:r>
              <a:rPr lang="en-US" sz="1200" dirty="0" err="1"/>
              <a:t>chắn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xuất</a:t>
            </a:r>
            <a:r>
              <a:rPr lang="en-US" sz="1200" dirty="0"/>
              <a:t> </a:t>
            </a:r>
            <a:r>
              <a:rPr lang="en-US" sz="1200" dirty="0" err="1"/>
              <a:t>mùa</a:t>
            </a:r>
            <a:r>
              <a:rPr lang="en-US" sz="1200" dirty="0"/>
              <a:t> </a:t>
            </a:r>
            <a:r>
              <a:rPr lang="en-US" sz="1200" dirty="0" err="1"/>
              <a:t>trái</a:t>
            </a:r>
            <a:r>
              <a:rPr lang="en-US" sz="1200" dirty="0"/>
              <a:t> </a:t>
            </a:r>
            <a:r>
              <a:rPr lang="en-US" sz="1200" dirty="0" err="1"/>
              <a:t>cây</a:t>
            </a:r>
            <a:r>
              <a:rPr lang="en-US" sz="1200" dirty="0"/>
              <a:t> qua </a:t>
            </a:r>
            <a:r>
              <a:rPr lang="en-US" sz="1200" dirty="0" err="1"/>
              <a:t>quá</a:t>
            </a:r>
            <a:r>
              <a:rPr lang="en-US" sz="1200" dirty="0"/>
              <a:t> </a:t>
            </a:r>
            <a:r>
              <a:rPr lang="en-US" sz="1200" dirty="0" err="1"/>
              <a:t>trình</a:t>
            </a:r>
            <a:r>
              <a:rPr lang="en-US" sz="1200" dirty="0"/>
              <a:t> </a:t>
            </a:r>
            <a:r>
              <a:rPr lang="en-US" sz="1200" dirty="0" err="1"/>
              <a:t>thụ</a:t>
            </a:r>
            <a:r>
              <a:rPr lang="en-US" sz="1200" dirty="0"/>
              <a:t> </a:t>
            </a:r>
            <a:r>
              <a:rPr lang="en-US" sz="1200" dirty="0" err="1"/>
              <a:t>phấn</a:t>
            </a:r>
            <a:r>
              <a:rPr lang="en-US" sz="1200" dirty="0"/>
              <a:t>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loài</a:t>
            </a:r>
            <a:r>
              <a:rPr lang="en-US" sz="1200" dirty="0"/>
              <a:t> </a:t>
            </a:r>
            <a:r>
              <a:rPr lang="en-US" sz="1200" dirty="0" err="1"/>
              <a:t>hoa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nhà</a:t>
            </a:r>
            <a:r>
              <a:rPr lang="en-US" sz="1200" dirty="0"/>
              <a:t> </a:t>
            </a:r>
            <a:r>
              <a:rPr lang="en-US" sz="1200" dirty="0" err="1"/>
              <a:t>kính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giám</a:t>
            </a:r>
            <a:r>
              <a:rPr lang="en-US" sz="1200" dirty="0"/>
              <a:t> </a:t>
            </a:r>
            <a:r>
              <a:rPr lang="en-US" sz="1200" dirty="0" err="1"/>
              <a:t>sát</a:t>
            </a:r>
            <a:r>
              <a:rPr lang="en-US" sz="1200" dirty="0"/>
              <a:t> </a:t>
            </a:r>
            <a:r>
              <a:rPr lang="en-US" sz="1200" dirty="0" err="1"/>
              <a:t>mùa</a:t>
            </a:r>
            <a:r>
              <a:rPr lang="en-US" sz="1200" dirty="0"/>
              <a:t> </a:t>
            </a:r>
            <a:r>
              <a:rPr lang="en-US" sz="1200" dirty="0" err="1"/>
              <a:t>vụ</a:t>
            </a:r>
            <a:r>
              <a:rPr lang="en-US" sz="1200" dirty="0"/>
              <a:t>, </a:t>
            </a:r>
            <a:r>
              <a:rPr lang="en-US" sz="1200" dirty="0" err="1"/>
              <a:t>thay</a:t>
            </a:r>
            <a:r>
              <a:rPr lang="en-US" sz="1200" dirty="0"/>
              <a:t> </a:t>
            </a:r>
            <a:r>
              <a:rPr lang="en-US" sz="1200" dirty="0" err="1"/>
              <a:t>thế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giám</a:t>
            </a:r>
            <a:r>
              <a:rPr lang="en-US" sz="1200" dirty="0"/>
              <a:t> </a:t>
            </a:r>
            <a:r>
              <a:rPr lang="en-US" sz="1200" dirty="0" err="1"/>
              <a:t>sát</a:t>
            </a:r>
            <a:r>
              <a:rPr lang="en-US" sz="1200" dirty="0"/>
              <a:t> </a:t>
            </a:r>
            <a:r>
              <a:rPr lang="en-US" sz="1200" dirty="0" err="1"/>
              <a:t>thủ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. </a:t>
            </a:r>
            <a:endParaRPr kumimoji="0" lang="en-SG" sz="12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C15E72D-C602-4B18-8F4F-6083FB4AF691}"/>
              </a:ext>
            </a:extLst>
          </p:cNvPr>
          <p:cNvSpPr txBox="1"/>
          <p:nvPr/>
        </p:nvSpPr>
        <p:spPr>
          <a:xfrm>
            <a:off x="6283276" y="2802883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Vấn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đề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đ</a:t>
            </a:r>
            <a:r>
              <a:rPr kumimoji="0" lang="vi-VN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giải</a:t>
            </a:r>
            <a:r>
              <a:rPr lang="en-US" sz="1200" dirty="0"/>
              <a:t> </a:t>
            </a:r>
            <a:r>
              <a:rPr lang="en-US" sz="1200" dirty="0" err="1"/>
              <a:t>quyết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BF951E3-F77D-41D0-94A4-AD26578214D5}"/>
              </a:ext>
            </a:extLst>
          </p:cNvPr>
          <p:cNvSpPr txBox="1"/>
          <p:nvPr/>
        </p:nvSpPr>
        <p:spPr>
          <a:xfrm>
            <a:off x="6283276" y="4652897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Hình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tác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3179404-AB41-4B2E-81B2-8EB700CD710B}"/>
              </a:ext>
            </a:extLst>
          </p:cNvPr>
          <p:cNvSpPr txBox="1"/>
          <p:nvPr/>
        </p:nvSpPr>
        <p:spPr>
          <a:xfrm>
            <a:off x="6951306" y="5184056"/>
            <a:ext cx="4794351" cy="461665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sz="1200" u="none" strike="noStrike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sz="1200" u="none" strike="noStrike" dirty="0" err="1">
                <a:effectLst/>
              </a:rPr>
              <a:t>Cung</a:t>
            </a:r>
            <a:r>
              <a:rPr lang="en-SG" sz="1200" u="none" strike="noStrike" dirty="0">
                <a:effectLst/>
              </a:rPr>
              <a:t> </a:t>
            </a:r>
            <a:r>
              <a:rPr lang="en-SG" sz="1200" u="none" strike="noStrike" dirty="0" err="1">
                <a:effectLst/>
              </a:rPr>
              <a:t>cấp</a:t>
            </a:r>
            <a:r>
              <a:rPr lang="en-SG" sz="1200" u="none" strike="noStrike" dirty="0">
                <a:effectLst/>
              </a:rPr>
              <a:t> </a:t>
            </a:r>
            <a:r>
              <a:rPr lang="en-SG" sz="1200" u="none" strike="noStrike" dirty="0" err="1">
                <a:effectLst/>
              </a:rPr>
              <a:t>sản</a:t>
            </a:r>
            <a:r>
              <a:rPr lang="en-SG" sz="1200" u="none" strike="noStrike" dirty="0">
                <a:effectLst/>
              </a:rPr>
              <a:t> </a:t>
            </a:r>
            <a:r>
              <a:rPr lang="en-SG" sz="1200" u="none" strike="noStrike" dirty="0" err="1">
                <a:effectLst/>
              </a:rPr>
              <a:t>phẩm</a:t>
            </a:r>
            <a:r>
              <a:rPr lang="en-SG" sz="1200" u="none" strike="noStrike" dirty="0">
                <a:effectLst/>
              </a:rPr>
              <a:t> </a:t>
            </a:r>
            <a:r>
              <a:rPr lang="en-SG" sz="1200" u="none" strike="noStrike" dirty="0" err="1">
                <a:effectLst/>
              </a:rPr>
              <a:t>thông</a:t>
            </a:r>
            <a:r>
              <a:rPr lang="en-SG" sz="1200" u="none" strike="noStrike" dirty="0">
                <a:effectLst/>
              </a:rPr>
              <a:t> qua t</a:t>
            </a:r>
            <a:r>
              <a:rPr lang="en-US" sz="1200" u="none" strike="noStrike" dirty="0" err="1">
                <a:effectLst/>
              </a:rPr>
              <a:t>h</a:t>
            </a:r>
            <a:r>
              <a:rPr lang="en-US" sz="1200" dirty="0" err="1"/>
              <a:t>ử</a:t>
            </a:r>
            <a:r>
              <a:rPr lang="en-US" sz="1200" dirty="0"/>
              <a:t> </a:t>
            </a:r>
            <a:r>
              <a:rPr lang="en-US" sz="1200" dirty="0" err="1"/>
              <a:t>nghiệm</a:t>
            </a:r>
            <a:r>
              <a:rPr lang="en-US" sz="1200" dirty="0"/>
              <a:t> </a:t>
            </a:r>
            <a:r>
              <a:rPr lang="en-US" sz="1200" dirty="0" err="1"/>
              <a:t>thí</a:t>
            </a:r>
            <a:r>
              <a:rPr lang="en-US" sz="1200" dirty="0"/>
              <a:t> </a:t>
            </a:r>
            <a:r>
              <a:rPr lang="en-US" sz="1200" dirty="0" err="1"/>
              <a:t>điểm</a:t>
            </a:r>
            <a:endParaRPr lang="en-US" sz="1200" dirty="0"/>
          </a:p>
        </p:txBody>
      </p:sp>
      <p:pic>
        <p:nvPicPr>
          <p:cNvPr id="29" name="Picture 28" descr="Icon&#10;&#10;Description automatically generated">
            <a:extLst>
              <a:ext uri="{FF2B5EF4-FFF2-40B4-BE49-F238E27FC236}">
                <a16:creationId xmlns:a16="http://schemas.microsoft.com/office/drawing/2014/main" xmlns="" id="{C9ECEA5F-9B3E-402A-8DCE-E0976D87C9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1690648"/>
            <a:ext cx="435124" cy="435124"/>
          </a:xfrm>
          <a:prstGeom prst="rect">
            <a:avLst/>
          </a:prstGeom>
        </p:spPr>
      </p:pic>
      <p:pic>
        <p:nvPicPr>
          <p:cNvPr id="30" name="Picture 29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2B74E744-432A-4256-B46F-80EC81A70A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14" y="5209703"/>
            <a:ext cx="585216" cy="5852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77E6052-D075-45FA-85AA-59BCFE92FBAA}"/>
              </a:ext>
            </a:extLst>
          </p:cNvPr>
          <p:cNvSpPr txBox="1"/>
          <p:nvPr/>
        </p:nvSpPr>
        <p:spPr>
          <a:xfrm>
            <a:off x="10618237" y="1769710"/>
            <a:ext cx="14252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SG" sz="1200" u="sng" strike="noStrike" dirty="0">
                <a:effectLst/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 www.polybee.co</a:t>
            </a:r>
            <a:endParaRPr lang="en-SG" sz="1200" b="0" i="0" u="sng" strike="noStrike" dirty="0">
              <a:effectLst/>
              <a:latin typeface="+mj-lt"/>
            </a:endParaRPr>
          </a:p>
        </p:txBody>
      </p:sp>
      <p:pic>
        <p:nvPicPr>
          <p:cNvPr id="32" name="Picture 31" descr="Icon&#10;&#10;Description automatically generated">
            <a:extLst>
              <a:ext uri="{FF2B5EF4-FFF2-40B4-BE49-F238E27FC236}">
                <a16:creationId xmlns:a16="http://schemas.microsoft.com/office/drawing/2014/main" xmlns="" id="{E8595685-EEFF-4A15-BE77-25F5A7BDF8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1" y="1510647"/>
            <a:ext cx="640080" cy="640080"/>
          </a:xfrm>
          <a:prstGeom prst="rect">
            <a:avLst/>
          </a:prstGeom>
        </p:spPr>
      </p:pic>
      <p:pic>
        <p:nvPicPr>
          <p:cNvPr id="1026" name="Picture 2" descr="Polybee">
            <a:extLst>
              <a:ext uri="{FF2B5EF4-FFF2-40B4-BE49-F238E27FC236}">
                <a16:creationId xmlns:a16="http://schemas.microsoft.com/office/drawing/2014/main" xmlns="" id="{BC48B903-7DBD-4D9E-AE66-49BAFC137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20" y="3336978"/>
            <a:ext cx="2929634" cy="164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2B6EFFE-CE7E-48B9-AFED-E03FB12743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6342" y="5118332"/>
            <a:ext cx="2916611" cy="164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87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1469717-8EA7-409C-A27C-E69F421AE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19" y="3210256"/>
            <a:ext cx="2429558" cy="2531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A256B9E-FFD3-4CDA-9620-B6430FA28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001" y="969822"/>
            <a:ext cx="1338436" cy="798466"/>
          </a:xfrm>
          <a:prstGeom prst="rect">
            <a:avLst/>
          </a:prstGeom>
        </p:spPr>
      </p:pic>
      <p:sp>
        <p:nvSpPr>
          <p:cNvPr id="770" name="Google Shape;770;p52"/>
          <p:cNvSpPr txBox="1">
            <a:spLocks noGrp="1"/>
          </p:cNvSpPr>
          <p:nvPr>
            <p:ph type="title"/>
          </p:nvPr>
        </p:nvSpPr>
        <p:spPr>
          <a:xfrm>
            <a:off x="-1" y="349641"/>
            <a:ext cx="10245013" cy="107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/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kỉ</a:t>
            </a:r>
            <a:r>
              <a:rPr lang="en-US" sz="2400" dirty="0"/>
              <a:t> </a:t>
            </a:r>
            <a:r>
              <a:rPr lang="en-US" sz="2400" dirty="0" err="1"/>
              <a:t>nguyên</a:t>
            </a:r>
            <a:r>
              <a:rPr lang="en-US" sz="2400" dirty="0"/>
              <a:t> </a:t>
            </a:r>
            <a:r>
              <a:rPr lang="en-US" sz="2400" dirty="0" err="1"/>
              <a:t>mới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trồng</a:t>
            </a:r>
            <a:r>
              <a:rPr lang="en-US" sz="2400" dirty="0"/>
              <a:t> </a:t>
            </a:r>
            <a:r>
              <a:rPr lang="en-US" sz="2400" dirty="0" err="1"/>
              <a:t>trọt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hệ</a:t>
            </a:r>
            <a:r>
              <a:rPr lang="en-US" sz="2400" dirty="0"/>
              <a:t> </a:t>
            </a:r>
            <a:r>
              <a:rPr lang="en-US" sz="2400" dirty="0" err="1"/>
              <a:t>thống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giải</a:t>
            </a:r>
            <a:r>
              <a:rPr lang="en-US" sz="2400" dirty="0"/>
              <a:t> </a:t>
            </a:r>
            <a:r>
              <a:rPr lang="en-US" sz="2400" dirty="0" err="1"/>
              <a:t>pháp</a:t>
            </a:r>
            <a:r>
              <a:rPr lang="en-US" sz="2400" dirty="0"/>
              <a:t> </a:t>
            </a:r>
            <a:r>
              <a:rPr lang="en-US" sz="2400" dirty="0" err="1"/>
              <a:t>tùy</a:t>
            </a:r>
            <a:r>
              <a:rPr lang="en-US" sz="2400" dirty="0"/>
              <a:t> </a:t>
            </a:r>
            <a:r>
              <a:rPr lang="en-US" sz="2400" dirty="0" err="1"/>
              <a:t>chỉnh</a:t>
            </a:r>
            <a:r>
              <a:rPr lang="en-US" sz="2400" dirty="0"/>
              <a:t> </a:t>
            </a:r>
            <a:r>
              <a:rPr lang="en-US" sz="2400" dirty="0" err="1"/>
              <a:t>tối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hóa</a:t>
            </a:r>
            <a:r>
              <a:rPr lang="en-US" sz="2400" dirty="0"/>
              <a:t> </a:t>
            </a:r>
            <a:r>
              <a:rPr lang="en-US" sz="2400" dirty="0" err="1"/>
              <a:t>năng</a:t>
            </a:r>
            <a:r>
              <a:rPr lang="en-US" sz="2400" dirty="0"/>
              <a:t> </a:t>
            </a:r>
            <a:r>
              <a:rPr lang="en-US" sz="2400" dirty="0" err="1"/>
              <a:t>suất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nông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toàn</a:t>
            </a:r>
            <a:r>
              <a:rPr lang="en-US" sz="2400" dirty="0"/>
              <a:t> </a:t>
            </a:r>
            <a:r>
              <a:rPr lang="en-US" sz="2400" dirty="0" err="1"/>
              <a:t>thế</a:t>
            </a:r>
            <a:r>
              <a:rPr lang="en-US" sz="2400" dirty="0"/>
              <a:t> </a:t>
            </a:r>
            <a:r>
              <a:rPr lang="en-US" sz="2400" dirty="0" err="1"/>
              <a:t>giới</a:t>
            </a: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B44FA08-C501-46C2-8882-2E4D916E2D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82C45C-BDC9-4271-901F-614030B3B9DD}"/>
              </a:ext>
            </a:extLst>
          </p:cNvPr>
          <p:cNvSpPr txBox="1"/>
          <p:nvPr/>
        </p:nvSpPr>
        <p:spPr>
          <a:xfrm>
            <a:off x="0" y="0"/>
            <a:ext cx="12192000" cy="276999"/>
          </a:xfrm>
          <a:prstGeom prst="rect">
            <a:avLst/>
          </a:prstGeom>
          <a:solidFill>
            <a:srgbClr val="F15F5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200" b="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CÔNG NGHỆ NÔNG NGHIỆP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B811446-074D-4E86-9B4D-F5CC99888ECF}"/>
              </a:ext>
            </a:extLst>
          </p:cNvPr>
          <p:cNvSpPr txBox="1"/>
          <p:nvPr/>
        </p:nvSpPr>
        <p:spPr>
          <a:xfrm>
            <a:off x="895831" y="1489898"/>
            <a:ext cx="86867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Grow Systems International (GSI)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ty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nghệ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nghiệp</a:t>
            </a:r>
            <a:r>
              <a:rPr lang="en-US" sz="1200" dirty="0"/>
              <a:t>. </a:t>
            </a:r>
            <a:r>
              <a:rPr lang="en-US" sz="1200" dirty="0" err="1"/>
              <a:t>Với</a:t>
            </a:r>
            <a:r>
              <a:rPr lang="en-US" sz="1200" dirty="0"/>
              <a:t> </a:t>
            </a:r>
            <a:r>
              <a:rPr lang="en-US" sz="1200" dirty="0" err="1"/>
              <a:t>xuất</a:t>
            </a:r>
            <a:r>
              <a:rPr lang="en-US" sz="1200" dirty="0"/>
              <a:t> </a:t>
            </a:r>
            <a:r>
              <a:rPr lang="en-US" sz="1200" dirty="0" err="1"/>
              <a:t>phát</a:t>
            </a:r>
            <a:r>
              <a:rPr lang="en-US" sz="1200" dirty="0"/>
              <a:t> </a:t>
            </a:r>
            <a:r>
              <a:rPr lang="en-US" sz="1200" dirty="0" err="1"/>
              <a:t>điểm</a:t>
            </a:r>
            <a:r>
              <a:rPr lang="en-US" sz="1200" dirty="0"/>
              <a:t> </a:t>
            </a:r>
            <a:r>
              <a:rPr lang="en-US" sz="1200" dirty="0" err="1"/>
              <a:t>từ</a:t>
            </a:r>
            <a:r>
              <a:rPr lang="en-US" sz="1200" dirty="0"/>
              <a:t> </a:t>
            </a:r>
            <a:r>
              <a:rPr lang="en-US" sz="1200" dirty="0" err="1"/>
              <a:t>nhà</a:t>
            </a:r>
            <a:r>
              <a:rPr lang="en-US" sz="1200" dirty="0"/>
              <a:t> </a:t>
            </a:r>
            <a:r>
              <a:rPr lang="en-US" sz="1200" dirty="0" err="1"/>
              <a:t>sáng</a:t>
            </a:r>
            <a:r>
              <a:rPr lang="en-US" sz="1200" dirty="0"/>
              <a:t> </a:t>
            </a:r>
            <a:r>
              <a:rPr lang="en-US" sz="1200" dirty="0" err="1"/>
              <a:t>lập</a:t>
            </a:r>
            <a:r>
              <a:rPr lang="en-US" sz="1200" dirty="0"/>
              <a:t> </a:t>
            </a:r>
            <a:r>
              <a:rPr lang="en-US" sz="1200" dirty="0" err="1"/>
              <a:t>là</a:t>
            </a:r>
            <a:r>
              <a:rPr lang="en-US" sz="1200" dirty="0"/>
              <a:t> </a:t>
            </a:r>
            <a:r>
              <a:rPr lang="en-US" sz="1200" dirty="0" err="1"/>
              <a:t>một</a:t>
            </a:r>
            <a:r>
              <a:rPr lang="en-US" sz="1200" dirty="0"/>
              <a:t> </a:t>
            </a:r>
            <a:r>
              <a:rPr lang="en-US" sz="1200" dirty="0" err="1"/>
              <a:t>nông</a:t>
            </a:r>
            <a:r>
              <a:rPr lang="en-US" sz="1200" dirty="0"/>
              <a:t> </a:t>
            </a:r>
            <a:r>
              <a:rPr lang="en-US" sz="1200" dirty="0" err="1"/>
              <a:t>dân</a:t>
            </a:r>
            <a:r>
              <a:rPr lang="en-US" sz="1200" dirty="0"/>
              <a:t> ng</a:t>
            </a:r>
            <a:r>
              <a:rPr lang="vi-VN" sz="1200" dirty="0"/>
              <a:t>ư</a:t>
            </a:r>
            <a:r>
              <a:rPr lang="en-US" sz="1200" dirty="0" err="1"/>
              <a:t>ời</a:t>
            </a:r>
            <a:r>
              <a:rPr lang="en-US" sz="1200" dirty="0"/>
              <a:t> </a:t>
            </a:r>
            <a:r>
              <a:rPr lang="en-US" sz="1200" dirty="0" err="1"/>
              <a:t>Úc</a:t>
            </a:r>
            <a:r>
              <a:rPr lang="en-US" sz="1200" dirty="0"/>
              <a:t> </a:t>
            </a:r>
            <a:r>
              <a:rPr lang="en-US" sz="1200" dirty="0" err="1"/>
              <a:t>với</a:t>
            </a:r>
            <a:r>
              <a:rPr lang="en-US" sz="1200" dirty="0"/>
              <a:t> h</a:t>
            </a:r>
            <a:r>
              <a:rPr lang="vi-VN" sz="1200" dirty="0"/>
              <a:t>ơ</a:t>
            </a:r>
            <a:r>
              <a:rPr lang="en-US" sz="1200" dirty="0"/>
              <a:t>n 30 </a:t>
            </a:r>
            <a:r>
              <a:rPr lang="en-US" sz="1200" dirty="0" err="1"/>
              <a:t>năm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trồng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thảo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mộc</a:t>
            </a:r>
            <a:r>
              <a:rPr lang="en-US" sz="1200" dirty="0"/>
              <a:t>,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đến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nay GSI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đã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phát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triển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hệ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thống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rãnh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chuyển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động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(MGS)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cung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cấp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1200" dirty="0" err="1"/>
              <a:t>pháp</a:t>
            </a:r>
            <a:r>
              <a:rPr lang="en-US" sz="1200" dirty="0"/>
              <a:t> </a:t>
            </a:r>
            <a:r>
              <a:rPr lang="en-US" sz="1200" dirty="0" err="1"/>
              <a:t>tùy</a:t>
            </a:r>
            <a:r>
              <a:rPr lang="en-US" sz="1200" dirty="0"/>
              <a:t> </a:t>
            </a:r>
            <a:r>
              <a:rPr lang="en-US" sz="1200" dirty="0" err="1"/>
              <a:t>chỉnh</a:t>
            </a:r>
            <a:r>
              <a:rPr lang="en-US" sz="1200" dirty="0"/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giúp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tối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đa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hóa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suất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cho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dân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trên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toàn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thế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</a:t>
            </a:r>
            <a:r>
              <a:rPr lang="en-US" sz="1200" dirty="0" err="1"/>
              <a:t>ới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GSI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cung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cấp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hệ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thống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hầu</a:t>
            </a:r>
            <a:r>
              <a:rPr lang="en-US" sz="1200" dirty="0"/>
              <a:t> </a:t>
            </a:r>
            <a:r>
              <a:rPr lang="en-US" sz="1200" dirty="0" err="1"/>
              <a:t>hết</a:t>
            </a:r>
            <a:r>
              <a:rPr lang="en-US" sz="1200" dirty="0"/>
              <a:t>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nông</a:t>
            </a:r>
            <a:r>
              <a:rPr lang="en-US" sz="1200" dirty="0"/>
              <a:t> </a:t>
            </a:r>
            <a:r>
              <a:rPr lang="en-US" sz="1200" dirty="0" err="1"/>
              <a:t>dân</a:t>
            </a:r>
            <a:r>
              <a:rPr lang="en-US" sz="1200" dirty="0"/>
              <a:t> </a:t>
            </a:r>
            <a:r>
              <a:rPr lang="en-US" sz="1200" dirty="0" err="1"/>
              <a:t>đang</a:t>
            </a:r>
            <a:r>
              <a:rPr lang="en-US" sz="1200" dirty="0"/>
              <a:t> </a:t>
            </a:r>
            <a:r>
              <a:rPr lang="en-US" sz="1200" dirty="0" err="1"/>
              <a:t>trồng</a:t>
            </a:r>
            <a:r>
              <a:rPr lang="en-US" sz="1200" dirty="0"/>
              <a:t> </a:t>
            </a:r>
            <a:r>
              <a:rPr lang="en-US" sz="1200" dirty="0" err="1"/>
              <a:t>rau</a:t>
            </a:r>
            <a:r>
              <a:rPr lang="en-US" sz="1200" dirty="0"/>
              <a:t> </a:t>
            </a:r>
            <a:r>
              <a:rPr lang="en-US" sz="1200" dirty="0" err="1"/>
              <a:t>xanh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thảo</a:t>
            </a:r>
            <a:r>
              <a:rPr lang="en-US" sz="1200" dirty="0"/>
              <a:t> </a:t>
            </a:r>
            <a:r>
              <a:rPr lang="en-US" sz="1200" dirty="0" err="1"/>
              <a:t>mộc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nhà</a:t>
            </a:r>
            <a:r>
              <a:rPr lang="en-US" sz="1200" dirty="0"/>
              <a:t> </a:t>
            </a:r>
            <a:r>
              <a:rPr lang="en-US" sz="1200" dirty="0" err="1"/>
              <a:t>kính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Hệ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thống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của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GSI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đã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đ</a:t>
            </a:r>
            <a:r>
              <a:rPr kumimoji="0" lang="vi-VN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chứng</a:t>
            </a:r>
            <a:r>
              <a:rPr lang="en-US" sz="1200" dirty="0"/>
              <a:t> minh </a:t>
            </a:r>
            <a:r>
              <a:rPr lang="en-US" sz="1200" dirty="0" err="1"/>
              <a:t>là</a:t>
            </a:r>
            <a:r>
              <a:rPr lang="en-US" sz="1200" dirty="0"/>
              <a:t> </a:t>
            </a:r>
            <a:r>
              <a:rPr lang="en-US" sz="1200" dirty="0" err="1"/>
              <a:t>hoàn</a:t>
            </a:r>
            <a:r>
              <a:rPr lang="en-US" sz="1200" dirty="0"/>
              <a:t> </a:t>
            </a:r>
            <a:r>
              <a:rPr lang="en-US" sz="1200" dirty="0" err="1"/>
              <a:t>toàn</a:t>
            </a:r>
            <a:r>
              <a:rPr lang="en-US" sz="1200" dirty="0"/>
              <a:t> </a:t>
            </a:r>
            <a:r>
              <a:rPr lang="en-US" sz="1200" dirty="0" err="1"/>
              <a:t>phù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việc</a:t>
            </a:r>
            <a:r>
              <a:rPr lang="en-US" sz="1200" dirty="0"/>
              <a:t> </a:t>
            </a:r>
            <a:r>
              <a:rPr lang="en-US" sz="1200" dirty="0" err="1"/>
              <a:t>nuôi</a:t>
            </a:r>
            <a:r>
              <a:rPr lang="en-US" sz="1200" dirty="0"/>
              <a:t> </a:t>
            </a:r>
            <a:r>
              <a:rPr lang="en-US" sz="1200" dirty="0" err="1"/>
              <a:t>trồng</a:t>
            </a:r>
            <a:r>
              <a:rPr lang="en-US" sz="1200" dirty="0"/>
              <a:t>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vật</a:t>
            </a:r>
            <a:r>
              <a:rPr lang="en-US" sz="1200" dirty="0"/>
              <a:t>. </a:t>
            </a:r>
            <a:endParaRPr kumimoji="0" lang="en-SG" sz="120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B7D3F93-FE44-4635-9DE1-B3A9C81ED770}"/>
              </a:ext>
            </a:extLst>
          </p:cNvPr>
          <p:cNvSpPr txBox="1"/>
          <p:nvPr/>
        </p:nvSpPr>
        <p:spPr>
          <a:xfrm>
            <a:off x="446342" y="2844828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Giải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pháp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::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Hệ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thống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rãnh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chuyển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động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(MGS)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DB50D27-14EE-4D53-A321-A85CC50D42AF}"/>
              </a:ext>
            </a:extLst>
          </p:cNvPr>
          <p:cNvSpPr txBox="1"/>
          <p:nvPr/>
        </p:nvSpPr>
        <p:spPr>
          <a:xfrm>
            <a:off x="3446329" y="3378923"/>
            <a:ext cx="2462395" cy="1384995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</a:t>
            </a:r>
            <a:r>
              <a:rPr lang="en-US" sz="1200" b="1" dirty="0" err="1">
                <a:solidFill>
                  <a:srgbClr val="C00000"/>
                </a:solidFill>
              </a:rPr>
              <a:t>ợi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ích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chi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phí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</a:t>
            </a: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  <a:r>
              <a:rPr lang="en-US" sz="1200" dirty="0" err="1"/>
              <a:t>ớc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lang="en-US" sz="1200" dirty="0" err="1"/>
              <a:t>Tiết</a:t>
            </a:r>
            <a:r>
              <a:rPr lang="en-US" sz="1200" dirty="0"/>
              <a:t> </a:t>
            </a:r>
            <a:r>
              <a:rPr lang="en-US" sz="1200" dirty="0" err="1"/>
              <a:t>kiệm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l</a:t>
            </a: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  <a:r>
              <a:rPr lang="en-US" sz="1200" dirty="0" err="1"/>
              <a:t>ợng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Năn</a:t>
            </a:r>
            <a:r>
              <a:rPr lang="en-US" sz="1200" dirty="0"/>
              <a:t>g </a:t>
            </a:r>
            <a:r>
              <a:rPr lang="en-US" sz="1200" dirty="0" err="1"/>
              <a:t>suất</a:t>
            </a:r>
            <a:r>
              <a:rPr lang="en-US" sz="1200" dirty="0"/>
              <a:t> </a:t>
            </a:r>
            <a:r>
              <a:rPr lang="en-US" sz="1200" dirty="0" err="1"/>
              <a:t>cao</a:t>
            </a:r>
            <a:r>
              <a:rPr lang="en-US" sz="1200" dirty="0"/>
              <a:t> h</a:t>
            </a:r>
            <a:r>
              <a:rPr lang="vi-VN" sz="1200" dirty="0"/>
              <a:t>ơ</a:t>
            </a:r>
            <a:r>
              <a:rPr lang="en-US" sz="1200" dirty="0"/>
              <a:t>n </a:t>
            </a:r>
            <a:r>
              <a:rPr lang="en-US" sz="1200" dirty="0" err="1"/>
              <a:t>quanh</a:t>
            </a:r>
            <a:r>
              <a:rPr lang="en-US" sz="1200" dirty="0"/>
              <a:t> </a:t>
            </a:r>
            <a:r>
              <a:rPr lang="en-US" sz="1200" dirty="0" err="1"/>
              <a:t>năm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lang="en-US" sz="1200" dirty="0" err="1"/>
              <a:t>Giảm</a:t>
            </a:r>
            <a:r>
              <a:rPr lang="en-US" sz="1200" dirty="0"/>
              <a:t> l</a:t>
            </a:r>
            <a:r>
              <a:rPr lang="vi-VN" sz="1200" dirty="0"/>
              <a:t>ư</a:t>
            </a:r>
            <a:r>
              <a:rPr lang="en-US" sz="1200" dirty="0" err="1"/>
              <a:t>ợng</a:t>
            </a:r>
            <a:r>
              <a:rPr lang="en-US" sz="1200" dirty="0"/>
              <a:t> </a:t>
            </a:r>
            <a:r>
              <a:rPr lang="en-US" sz="1200" dirty="0" err="1"/>
              <a:t>khí</a:t>
            </a:r>
            <a:r>
              <a:rPr lang="en-US" sz="1200" dirty="0"/>
              <a:t> carbon dioxide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lang="en-US" sz="1200" dirty="0" err="1"/>
              <a:t>Giảm</a:t>
            </a:r>
            <a:r>
              <a:rPr lang="en-US" sz="1200" dirty="0"/>
              <a:t> chi </a:t>
            </a:r>
            <a:r>
              <a:rPr lang="en-US" sz="1200" dirty="0" err="1"/>
              <a:t>phí</a:t>
            </a:r>
            <a:r>
              <a:rPr lang="en-US" sz="1200" dirty="0"/>
              <a:t> </a:t>
            </a:r>
            <a:r>
              <a:rPr lang="en-US" sz="1200" dirty="0" err="1"/>
              <a:t>nhân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Th</a:t>
            </a:r>
            <a:r>
              <a:rPr lang="en-US" sz="1200" dirty="0" err="1"/>
              <a:t>ực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  <a:r>
              <a:rPr lang="en-US" sz="1200" dirty="0" err="1"/>
              <a:t>xanh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sạch</a:t>
            </a:r>
            <a:r>
              <a:rPr lang="en-US" sz="1200" dirty="0"/>
              <a:t> </a:t>
            </a:r>
            <a:r>
              <a:rPr lang="en-US" sz="1200" dirty="0" err="1"/>
              <a:t>hơn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xmlns="" id="{6CBCD678-79D6-47C6-BE83-D5BAFF0F3E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76" y="3367936"/>
            <a:ext cx="584654" cy="584654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023C719F-40F2-43B0-B515-2EFBFF614F2C}"/>
              </a:ext>
            </a:extLst>
          </p:cNvPr>
          <p:cNvSpPr txBox="1"/>
          <p:nvPr/>
        </p:nvSpPr>
        <p:spPr>
          <a:xfrm>
            <a:off x="6951306" y="3378923"/>
            <a:ext cx="4794351" cy="461665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strike="noStrike" dirty="0" err="1">
                <a:effectLst/>
              </a:rPr>
              <a:t>Các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thiết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bị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tự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động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hóa</a:t>
            </a:r>
            <a:r>
              <a:rPr lang="en-US" sz="1200" dirty="0"/>
              <a:t> </a:t>
            </a:r>
            <a:r>
              <a:rPr lang="en-US" sz="1200" dirty="0" err="1"/>
              <a:t>nông</a:t>
            </a:r>
            <a:r>
              <a:rPr lang="en-US" sz="1200" dirty="0"/>
              <a:t> </a:t>
            </a:r>
            <a:r>
              <a:rPr lang="en-US" sz="1200" dirty="0" err="1"/>
              <a:t>nghiệp</a:t>
            </a:r>
            <a:r>
              <a:rPr lang="en-US" sz="1200" dirty="0"/>
              <a:t> </a:t>
            </a:r>
            <a:r>
              <a:rPr lang="en-US" sz="1200" dirty="0" err="1"/>
              <a:t>đỉnh</a:t>
            </a:r>
            <a:r>
              <a:rPr lang="en-US" sz="1200" dirty="0"/>
              <a:t> </a:t>
            </a:r>
            <a:r>
              <a:rPr lang="en-US" sz="1200" dirty="0" err="1"/>
              <a:t>cao</a:t>
            </a:r>
            <a:r>
              <a:rPr lang="en-US" sz="1200" dirty="0"/>
              <a:t> </a:t>
            </a:r>
            <a:r>
              <a:rPr lang="en-US" sz="1200" dirty="0" err="1"/>
              <a:t>giúp</a:t>
            </a:r>
            <a:r>
              <a:rPr lang="en-US" sz="1200" dirty="0"/>
              <a:t> </a:t>
            </a:r>
            <a:r>
              <a:rPr lang="en-US" sz="1200" dirty="0" err="1"/>
              <a:t>nông</a:t>
            </a:r>
            <a:r>
              <a:rPr lang="en-US" sz="1200" dirty="0"/>
              <a:t> </a:t>
            </a:r>
            <a:r>
              <a:rPr lang="en-US" sz="1200" dirty="0" err="1"/>
              <a:t>dân</a:t>
            </a:r>
            <a:r>
              <a:rPr lang="en-US" sz="1200" dirty="0"/>
              <a:t> </a:t>
            </a:r>
            <a:r>
              <a:rPr lang="en-US" sz="1200" dirty="0" err="1"/>
              <a:t>trồng</a:t>
            </a:r>
            <a:r>
              <a:rPr lang="en-US" sz="1200" dirty="0"/>
              <a:t> </a:t>
            </a:r>
            <a:r>
              <a:rPr lang="en-US" sz="1200" dirty="0" err="1"/>
              <a:t>trọt</a:t>
            </a:r>
            <a:r>
              <a:rPr lang="en-US" sz="1200" dirty="0"/>
              <a:t> </a:t>
            </a:r>
            <a:r>
              <a:rPr lang="en-US" sz="1200" dirty="0" err="1"/>
              <a:t>hiệu</a:t>
            </a:r>
            <a:r>
              <a:rPr lang="en-US" sz="1200" dirty="0"/>
              <a:t> </a:t>
            </a:r>
            <a:r>
              <a:rPr lang="en-US" sz="1200" dirty="0" err="1"/>
              <a:t>quả</a:t>
            </a:r>
            <a:r>
              <a:rPr lang="en-US" sz="1200" dirty="0"/>
              <a:t> h</a:t>
            </a:r>
            <a:r>
              <a:rPr lang="vi-VN" sz="1200" dirty="0"/>
              <a:t>ơ</a:t>
            </a:r>
            <a:r>
              <a:rPr lang="en-US" sz="1200" dirty="0"/>
              <a:t>n, </a:t>
            </a:r>
            <a:r>
              <a:rPr lang="en-US" sz="1200" dirty="0" err="1"/>
              <a:t>sử</a:t>
            </a:r>
            <a:r>
              <a:rPr lang="en-US" sz="1200" dirty="0"/>
              <a:t> </a:t>
            </a:r>
            <a:r>
              <a:rPr lang="en-US" sz="1200" dirty="0" err="1"/>
              <a:t>dụng</a:t>
            </a:r>
            <a:r>
              <a:rPr lang="en-US" sz="1200" dirty="0"/>
              <a:t> </a:t>
            </a:r>
            <a:r>
              <a:rPr lang="en-US" sz="1200" dirty="0" err="1"/>
              <a:t>ít</a:t>
            </a:r>
            <a:r>
              <a:rPr lang="en-US" sz="1200" dirty="0"/>
              <a:t> </a:t>
            </a:r>
            <a:r>
              <a:rPr lang="en-US" sz="1200" dirty="0" err="1"/>
              <a:t>nguồn</a:t>
            </a:r>
            <a:r>
              <a:rPr lang="en-US" sz="1200" dirty="0"/>
              <a:t> </a:t>
            </a:r>
            <a:r>
              <a:rPr lang="en-US" sz="1200" dirty="0" err="1"/>
              <a:t>lực</a:t>
            </a:r>
            <a:r>
              <a:rPr lang="en-US" sz="1200" dirty="0"/>
              <a:t> h</a:t>
            </a:r>
            <a:r>
              <a:rPr lang="vi-VN" sz="1200" dirty="0"/>
              <a:t>ơ</a:t>
            </a:r>
            <a:r>
              <a:rPr lang="en-US" sz="1200" dirty="0"/>
              <a:t>n</a:t>
            </a:r>
            <a:endParaRPr lang="en-US" sz="1200" u="none" strike="noStrike" dirty="0">
              <a:effectLst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C15E72D-C602-4B18-8F4F-6083FB4AF691}"/>
              </a:ext>
            </a:extLst>
          </p:cNvPr>
          <p:cNvSpPr txBox="1"/>
          <p:nvPr/>
        </p:nvSpPr>
        <p:spPr>
          <a:xfrm>
            <a:off x="6283276" y="2844828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Vấn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đề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đ</a:t>
            </a:r>
            <a:r>
              <a:rPr kumimoji="0" lang="vi-VN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giải</a:t>
            </a:r>
            <a:r>
              <a:rPr lang="en-US" sz="1200" dirty="0"/>
              <a:t> </a:t>
            </a:r>
            <a:r>
              <a:rPr lang="en-US" sz="1200" dirty="0" err="1"/>
              <a:t>quyết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BF951E3-F77D-41D0-94A4-AD26578214D5}"/>
              </a:ext>
            </a:extLst>
          </p:cNvPr>
          <p:cNvSpPr txBox="1"/>
          <p:nvPr/>
        </p:nvSpPr>
        <p:spPr>
          <a:xfrm>
            <a:off x="6283276" y="4694842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Hình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tác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3179404-AB41-4B2E-81B2-8EB700CD710B}"/>
              </a:ext>
            </a:extLst>
          </p:cNvPr>
          <p:cNvSpPr txBox="1"/>
          <p:nvPr/>
        </p:nvSpPr>
        <p:spPr>
          <a:xfrm>
            <a:off x="6951306" y="5226001"/>
            <a:ext cx="4794351" cy="830997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strike="noStrike" dirty="0" err="1">
                <a:effectLst/>
              </a:rPr>
              <a:t>Cung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cấp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sản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phẩm</a:t>
            </a:r>
            <a:r>
              <a:rPr lang="en-US" sz="1200" u="none" strike="noStrike" dirty="0">
                <a:effectLst/>
              </a:rPr>
              <a:t/>
            </a:r>
            <a:br>
              <a:rPr lang="en-US" sz="1200" u="none" strike="noStrike" dirty="0">
                <a:effectLst/>
              </a:rPr>
            </a:br>
            <a:r>
              <a:rPr lang="en-US" sz="1200" dirty="0" err="1"/>
              <a:t>Đồng</a:t>
            </a:r>
            <a:r>
              <a:rPr lang="en-US" sz="1200" dirty="0"/>
              <a:t> </a:t>
            </a:r>
            <a:r>
              <a:rPr lang="en-US" sz="1200" dirty="0" err="1"/>
              <a:t>sáng</a:t>
            </a:r>
            <a:r>
              <a:rPr lang="en-US" sz="1200" dirty="0"/>
              <a:t> </a:t>
            </a:r>
            <a:r>
              <a:rPr lang="en-US" sz="1200" dirty="0" err="1"/>
              <a:t>tạo</a:t>
            </a:r>
            <a:r>
              <a:rPr lang="en-US" sz="1200" dirty="0"/>
              <a:t> </a:t>
            </a:r>
            <a:r>
              <a:rPr lang="en-US" sz="1200" dirty="0" err="1"/>
              <a:t>để</a:t>
            </a:r>
            <a:r>
              <a:rPr lang="en-US" sz="1200" dirty="0"/>
              <a:t> </a:t>
            </a:r>
            <a:r>
              <a:rPr lang="en-US" sz="1200" dirty="0" err="1"/>
              <a:t>tối</a:t>
            </a:r>
            <a:r>
              <a:rPr lang="en-US" sz="1200" dirty="0"/>
              <a:t> </a:t>
            </a:r>
            <a:r>
              <a:rPr lang="vi-VN" sz="1200" dirty="0"/>
              <a:t>ư</a:t>
            </a:r>
            <a:r>
              <a:rPr lang="en-US" sz="1200" dirty="0"/>
              <a:t>u </a:t>
            </a:r>
            <a:r>
              <a:rPr lang="en-US" sz="1200" dirty="0" err="1"/>
              <a:t>hóa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nhu</a:t>
            </a:r>
            <a:r>
              <a:rPr lang="en-US" sz="1200" dirty="0"/>
              <a:t> </a:t>
            </a:r>
            <a:r>
              <a:rPr lang="en-US" sz="1200" dirty="0" err="1"/>
              <a:t>cầu</a:t>
            </a:r>
            <a:r>
              <a:rPr lang="en-US" sz="1200" dirty="0"/>
              <a:t> </a:t>
            </a:r>
            <a:r>
              <a:rPr lang="en-US" sz="1200" dirty="0" err="1"/>
              <a:t>địa</a:t>
            </a:r>
            <a:r>
              <a:rPr lang="en-US" sz="1200" dirty="0"/>
              <a:t> </a:t>
            </a:r>
            <a:r>
              <a:rPr lang="en-US" sz="1200" dirty="0" err="1"/>
              <a:t>ph</a:t>
            </a:r>
            <a:r>
              <a:rPr lang="vi-VN" sz="1200" dirty="0"/>
              <a:t>ư</a:t>
            </a:r>
            <a:r>
              <a:rPr lang="en-US" sz="1200" dirty="0" err="1"/>
              <a:t>ơng</a:t>
            </a:r>
            <a:r>
              <a:rPr lang="en-US" sz="1200" dirty="0"/>
              <a:t> </a:t>
            </a:r>
            <a:r>
              <a:rPr lang="en-US" sz="1200" u="none" strike="noStrike" dirty="0" err="1">
                <a:effectLst/>
              </a:rPr>
              <a:t>Phát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triển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kinh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doanh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thông</a:t>
            </a:r>
            <a:r>
              <a:rPr lang="en-US" sz="1200" u="none" strike="noStrike" dirty="0">
                <a:effectLst/>
              </a:rPr>
              <a:t> qua </a:t>
            </a:r>
            <a:r>
              <a:rPr lang="en-US" sz="1200" u="none" strike="noStrike" dirty="0" err="1">
                <a:effectLst/>
              </a:rPr>
              <a:t>một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nhà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phân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dirty="0" err="1"/>
              <a:t>phối</a:t>
            </a:r>
            <a:r>
              <a:rPr lang="en-US" sz="1200" dirty="0"/>
              <a:t>/ </a:t>
            </a:r>
            <a:r>
              <a:rPr lang="en-US" sz="1200" dirty="0" err="1"/>
              <a:t>thành</a:t>
            </a:r>
            <a:r>
              <a:rPr lang="en-US" sz="1200" dirty="0"/>
              <a:t> </a:t>
            </a:r>
            <a:r>
              <a:rPr lang="en-US" sz="1200" dirty="0" err="1"/>
              <a:t>lập</a:t>
            </a:r>
            <a:r>
              <a:rPr lang="en-US" sz="1200" dirty="0"/>
              <a:t> </a:t>
            </a:r>
            <a:r>
              <a:rPr lang="en-US" sz="1200" dirty="0" err="1"/>
              <a:t>văn</a:t>
            </a:r>
            <a:r>
              <a:rPr lang="en-US" sz="1200" dirty="0"/>
              <a:t> </a:t>
            </a:r>
            <a:r>
              <a:rPr lang="en-US" sz="1200" dirty="0" err="1"/>
              <a:t>phòng</a:t>
            </a:r>
            <a:r>
              <a:rPr lang="en-US" sz="1200" dirty="0"/>
              <a:t> </a:t>
            </a:r>
            <a:r>
              <a:rPr lang="en-US" sz="1200" dirty="0" err="1"/>
              <a:t>đại</a:t>
            </a:r>
            <a:r>
              <a:rPr lang="en-US" sz="1200" dirty="0"/>
              <a:t> </a:t>
            </a:r>
            <a:r>
              <a:rPr lang="en-US" sz="1200" dirty="0" err="1"/>
              <a:t>diện</a:t>
            </a:r>
            <a:r>
              <a:rPr lang="en-US" sz="1200" dirty="0"/>
              <a:t> </a:t>
            </a:r>
            <a:r>
              <a:rPr lang="en-US" sz="1200" dirty="0" err="1"/>
              <a:t>tại</a:t>
            </a:r>
            <a:r>
              <a:rPr lang="en-US" sz="1200" dirty="0"/>
              <a:t> Việt Nam</a:t>
            </a:r>
            <a:endParaRPr kumimoji="0" lang="en-SG" sz="1200" b="1" i="0" kern="1200" cap="none" spc="0" normalizeH="0" baseline="0" noProof="0" dirty="0">
              <a:ln>
                <a:noFill/>
              </a:ln>
              <a:solidFill>
                <a:srgbClr val="222222"/>
              </a:solidFill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9" name="Picture 28" descr="Icon&#10;&#10;Description automatically generated">
            <a:extLst>
              <a:ext uri="{FF2B5EF4-FFF2-40B4-BE49-F238E27FC236}">
                <a16:creationId xmlns:a16="http://schemas.microsoft.com/office/drawing/2014/main" xmlns="" id="{C9ECEA5F-9B3E-402A-8DCE-E0976D87C9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1690648"/>
            <a:ext cx="435124" cy="4351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8343D4F-DA16-4789-831C-8B75AB6B58A4}"/>
              </a:ext>
            </a:extLst>
          </p:cNvPr>
          <p:cNvSpPr txBox="1"/>
          <p:nvPr/>
        </p:nvSpPr>
        <p:spPr>
          <a:xfrm>
            <a:off x="10680137" y="1692533"/>
            <a:ext cx="149854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SG" sz="1050" u="sng" strike="noStrike" dirty="0">
                <a:effectLst/>
                <a:latin typeface="+mj-lt"/>
              </a:rPr>
              <a:t>https://growsystemsgsi.com/</a:t>
            </a:r>
            <a:endParaRPr lang="en-SG" sz="1050" b="0" i="0" u="sng" strike="noStrike" dirty="0">
              <a:effectLst/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6BEFCDF-85C0-4B12-A1FD-ED4E5C06FD9C}"/>
              </a:ext>
            </a:extLst>
          </p:cNvPr>
          <p:cNvSpPr txBox="1"/>
          <p:nvPr/>
        </p:nvSpPr>
        <p:spPr>
          <a:xfrm>
            <a:off x="3446329" y="4882194"/>
            <a:ext cx="2462395" cy="1785104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Tham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khảo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bản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demo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hệ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thống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900" b="1" u="none" strike="noStrike" dirty="0">
                <a:effectLst/>
              </a:rPr>
              <a:t>Holla Fresh, </a:t>
            </a:r>
            <a:r>
              <a:rPr lang="en-US" sz="900" b="1" u="none" strike="noStrike" dirty="0" err="1">
                <a:effectLst/>
              </a:rPr>
              <a:t>Tantanoola</a:t>
            </a:r>
            <a:r>
              <a:rPr lang="en-US" sz="900" b="1" u="none" strike="noStrike" dirty="0">
                <a:effectLst/>
              </a:rPr>
              <a:t>, South Australia,</a:t>
            </a:r>
            <a:r>
              <a:rPr lang="en-US" sz="900" u="none" strike="noStrike" dirty="0">
                <a:effectLst/>
              </a:rPr>
              <a:t> </a:t>
            </a:r>
            <a:r>
              <a:rPr lang="en-US" sz="800" u="none" strike="noStrike" dirty="0">
                <a:effectLst/>
                <a:hlinkClick r:id="rId7"/>
              </a:rPr>
              <a:t>https://youtu.be/S_XD8EX6upQ</a:t>
            </a:r>
            <a:endParaRPr lang="en-US" sz="800" u="none" strike="noStrike" dirty="0">
              <a:effectLst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900" b="1" u="none" strike="noStrike" dirty="0">
                <a:effectLst/>
              </a:rPr>
              <a:t>Green Camel, New South Wales        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" u="none" strike="noStrike" dirty="0">
                <a:effectLst/>
                <a:hlinkClick r:id="rId8"/>
              </a:rPr>
              <a:t>https://vimeo.com/201964905/ec922ae616</a:t>
            </a:r>
            <a:endParaRPr lang="en-US" sz="800" u="none" strike="noStrike" dirty="0">
              <a:effectLst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900" b="1" u="none" strike="noStrike" dirty="0">
                <a:effectLst/>
              </a:rPr>
              <a:t>Fresh technique, Griffith, New South Wales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" u="none" strike="noStrike" dirty="0">
                <a:effectLst/>
                <a:hlinkClick r:id="rId9"/>
              </a:rPr>
              <a:t>https://youtu.be/P7fmLV_iRyQ</a:t>
            </a:r>
            <a:endParaRPr lang="en-US" sz="800" u="none" strike="noStrike" dirty="0">
              <a:effectLst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900" b="1" u="none" strike="noStrike" dirty="0">
                <a:effectLst/>
              </a:rPr>
              <a:t>Edison &amp; UESA, </a:t>
            </a:r>
            <a:r>
              <a:rPr lang="en-US" sz="900" b="1" u="none" strike="noStrike" dirty="0" err="1">
                <a:effectLst/>
              </a:rPr>
              <a:t>Cobbitty</a:t>
            </a:r>
            <a:r>
              <a:rPr lang="en-US" sz="900" b="1" u="none" strike="noStrike" dirty="0">
                <a:effectLst/>
              </a:rPr>
              <a:t>, New South Wales        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" u="none" strike="noStrike" dirty="0">
                <a:effectLst/>
                <a:hlinkClick r:id="rId10"/>
              </a:rPr>
              <a:t>http://www.bluesmartfarms.com/video/main.mp4</a:t>
            </a:r>
            <a:endParaRPr lang="en-US" sz="800" dirty="0"/>
          </a:p>
        </p:txBody>
      </p:sp>
      <p:pic>
        <p:nvPicPr>
          <p:cNvPr id="7" name="Picture 6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4E3E88D9-AD69-4D9F-84EC-D32BD426125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14" y="5251648"/>
            <a:ext cx="585216" cy="5852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3FB4EB9-7F01-4D85-9BEE-7F429819D1F2}"/>
              </a:ext>
            </a:extLst>
          </p:cNvPr>
          <p:cNvSpPr txBox="1"/>
          <p:nvPr/>
        </p:nvSpPr>
        <p:spPr>
          <a:xfrm>
            <a:off x="446342" y="5741576"/>
            <a:ext cx="2900865" cy="923330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u="none" strike="noStrike">
                <a:solidFill>
                  <a:srgbClr val="222222"/>
                </a:solidFill>
                <a:effectLst/>
                <a:latin typeface="Arial" panose="020B0604020202020204" pitchFamily="34" charset="0"/>
              </a:defRPr>
            </a:lvl1pPr>
          </a:lstStyle>
          <a:p>
            <a:r>
              <a:rPr lang="en-US" sz="900" dirty="0" err="1"/>
              <a:t>Hệ</a:t>
            </a:r>
            <a:r>
              <a:rPr lang="en-US" sz="900" dirty="0"/>
              <a:t> </a:t>
            </a:r>
            <a:r>
              <a:rPr lang="en-US" sz="900" dirty="0" err="1"/>
              <a:t>thống</a:t>
            </a:r>
            <a:r>
              <a:rPr lang="en-US" sz="900" dirty="0"/>
              <a:t> bao </a:t>
            </a:r>
            <a:r>
              <a:rPr lang="en-US" sz="900" dirty="0" err="1"/>
              <a:t>gôm</a:t>
            </a:r>
            <a:r>
              <a:rPr lang="en-US" sz="900" dirty="0"/>
              <a:t> </a:t>
            </a:r>
            <a:r>
              <a:rPr lang="en-US" sz="900" dirty="0" err="1"/>
              <a:t>một</a:t>
            </a:r>
            <a:r>
              <a:rPr lang="en-US" sz="900" dirty="0"/>
              <a:t> </a:t>
            </a:r>
            <a:r>
              <a:rPr lang="en-US" sz="900" dirty="0" err="1"/>
              <a:t>mạng</a:t>
            </a:r>
            <a:r>
              <a:rPr lang="en-US" sz="900" dirty="0"/>
              <a:t> l</a:t>
            </a:r>
            <a:r>
              <a:rPr lang="vi-VN" sz="900" dirty="0"/>
              <a:t>ư</a:t>
            </a:r>
            <a:r>
              <a:rPr lang="en-US" sz="900" dirty="0" err="1"/>
              <a:t>ới</a:t>
            </a:r>
            <a:r>
              <a:rPr lang="en-US" sz="900" dirty="0"/>
              <a:t> </a:t>
            </a:r>
            <a:r>
              <a:rPr lang="en-US" sz="900" dirty="0" err="1"/>
              <a:t>các</a:t>
            </a:r>
            <a:r>
              <a:rPr lang="en-US" sz="900" dirty="0"/>
              <a:t> </a:t>
            </a:r>
            <a:r>
              <a:rPr lang="en-US" sz="900" dirty="0" err="1"/>
              <a:t>rãnh</a:t>
            </a:r>
            <a:r>
              <a:rPr lang="en-US" sz="900" dirty="0"/>
              <a:t> di </a:t>
            </a:r>
            <a:r>
              <a:rPr lang="en-US" sz="900" dirty="0" err="1"/>
              <a:t>chuyển</a:t>
            </a:r>
            <a:r>
              <a:rPr lang="en-US" sz="900" dirty="0"/>
              <a:t> </a:t>
            </a:r>
            <a:r>
              <a:rPr lang="en-US" sz="900" dirty="0" err="1"/>
              <a:t>cây</a:t>
            </a:r>
            <a:r>
              <a:rPr lang="en-US" sz="900" dirty="0"/>
              <a:t> qua </a:t>
            </a:r>
            <a:r>
              <a:rPr lang="en-US" sz="900" dirty="0" err="1"/>
              <a:t>các</a:t>
            </a:r>
            <a:r>
              <a:rPr lang="en-US" sz="900" dirty="0"/>
              <a:t> </a:t>
            </a:r>
            <a:r>
              <a:rPr lang="en-US" sz="900" dirty="0" err="1"/>
              <a:t>giai</a:t>
            </a:r>
            <a:r>
              <a:rPr lang="en-US" sz="900" dirty="0"/>
              <a:t> </a:t>
            </a:r>
            <a:r>
              <a:rPr lang="en-US" sz="900" dirty="0" err="1"/>
              <a:t>đoạn</a:t>
            </a:r>
            <a:r>
              <a:rPr lang="en-US" sz="900" dirty="0"/>
              <a:t> </a:t>
            </a:r>
            <a:r>
              <a:rPr lang="en-US" sz="900" dirty="0" err="1"/>
              <a:t>canh</a:t>
            </a:r>
            <a:r>
              <a:rPr lang="en-US" sz="900" dirty="0"/>
              <a:t> </a:t>
            </a:r>
            <a:r>
              <a:rPr lang="en-US" sz="900" dirty="0" err="1"/>
              <a:t>tác</a:t>
            </a:r>
            <a:r>
              <a:rPr lang="en-US" sz="900" dirty="0"/>
              <a:t> </a:t>
            </a:r>
            <a:r>
              <a:rPr lang="en-US" sz="900" dirty="0" err="1"/>
              <a:t>khác</a:t>
            </a:r>
            <a:r>
              <a:rPr lang="en-US" sz="900" dirty="0"/>
              <a:t> </a:t>
            </a:r>
            <a:r>
              <a:rPr lang="en-US" sz="900" dirty="0" err="1"/>
              <a:t>nhau</a:t>
            </a:r>
            <a:r>
              <a:rPr lang="en-US" sz="900" dirty="0"/>
              <a:t>, </a:t>
            </a:r>
            <a:r>
              <a:rPr lang="en-US" sz="900" dirty="0" err="1"/>
              <a:t>từ</a:t>
            </a:r>
            <a:r>
              <a:rPr lang="en-US" sz="900" dirty="0"/>
              <a:t> </a:t>
            </a:r>
            <a:r>
              <a:rPr lang="en-US" sz="900" dirty="0" err="1"/>
              <a:t>gieo</a:t>
            </a:r>
            <a:r>
              <a:rPr lang="en-US" sz="900" dirty="0"/>
              <a:t> </a:t>
            </a:r>
            <a:r>
              <a:rPr lang="en-US" sz="900" dirty="0" err="1"/>
              <a:t>hạt</a:t>
            </a:r>
            <a:r>
              <a:rPr lang="en-US" sz="900" dirty="0"/>
              <a:t>, </a:t>
            </a:r>
            <a:r>
              <a:rPr lang="en-US" sz="900" dirty="0" err="1"/>
              <a:t>trồng</a:t>
            </a:r>
            <a:r>
              <a:rPr lang="en-US" sz="900" dirty="0"/>
              <a:t> </a:t>
            </a:r>
            <a:r>
              <a:rPr lang="en-US" sz="900" dirty="0" err="1"/>
              <a:t>và</a:t>
            </a:r>
            <a:r>
              <a:rPr lang="en-US" sz="900" dirty="0"/>
              <a:t> </a:t>
            </a:r>
            <a:r>
              <a:rPr lang="en-US" sz="900" dirty="0" err="1"/>
              <a:t>thu</a:t>
            </a:r>
            <a:r>
              <a:rPr lang="en-US" sz="900" dirty="0"/>
              <a:t> </a:t>
            </a:r>
            <a:r>
              <a:rPr lang="en-US" sz="900" dirty="0" err="1"/>
              <a:t>hoạch</a:t>
            </a:r>
            <a:r>
              <a:rPr lang="en-US" sz="900" dirty="0"/>
              <a:t>. </a:t>
            </a:r>
            <a:r>
              <a:rPr lang="en-US" sz="900" dirty="0" err="1"/>
              <a:t>Các</a:t>
            </a:r>
            <a:r>
              <a:rPr lang="en-US" sz="900" dirty="0"/>
              <a:t> </a:t>
            </a:r>
            <a:r>
              <a:rPr lang="en-US" sz="900" dirty="0" err="1"/>
              <a:t>rãnh</a:t>
            </a:r>
            <a:r>
              <a:rPr lang="en-US" sz="900" dirty="0"/>
              <a:t> đ</a:t>
            </a:r>
            <a:r>
              <a:rPr lang="vi-VN" sz="900" dirty="0"/>
              <a:t>ư</a:t>
            </a:r>
            <a:r>
              <a:rPr lang="en-US" sz="900" dirty="0" err="1"/>
              <a:t>ợc</a:t>
            </a:r>
            <a:r>
              <a:rPr lang="en-US" sz="900" dirty="0"/>
              <a:t> di </a:t>
            </a:r>
            <a:r>
              <a:rPr lang="en-US" sz="900" dirty="0" err="1"/>
              <a:t>chuyển</a:t>
            </a:r>
            <a:r>
              <a:rPr lang="en-US" sz="900" dirty="0"/>
              <a:t> </a:t>
            </a:r>
            <a:r>
              <a:rPr lang="en-US" sz="900" dirty="0" err="1"/>
              <a:t>theo</a:t>
            </a:r>
            <a:r>
              <a:rPr lang="en-US" sz="900" dirty="0"/>
              <a:t> qua </a:t>
            </a:r>
            <a:r>
              <a:rPr lang="en-US" sz="900" dirty="0" err="1"/>
              <a:t>từng</a:t>
            </a:r>
            <a:r>
              <a:rPr lang="en-US" sz="900" dirty="0"/>
              <a:t> </a:t>
            </a:r>
            <a:r>
              <a:rPr lang="en-US" sz="900" dirty="0" err="1"/>
              <a:t>giai</a:t>
            </a:r>
            <a:r>
              <a:rPr lang="en-US" sz="900" dirty="0"/>
              <a:t> </a:t>
            </a:r>
            <a:r>
              <a:rPr lang="en-US" sz="900" dirty="0" err="1"/>
              <a:t>đoạn</a:t>
            </a:r>
            <a:r>
              <a:rPr lang="en-US" sz="900" dirty="0"/>
              <a:t> </a:t>
            </a:r>
            <a:r>
              <a:rPr lang="en-US" sz="900" dirty="0" err="1"/>
              <a:t>theo</a:t>
            </a:r>
            <a:r>
              <a:rPr lang="en-US" sz="900" dirty="0"/>
              <a:t> </a:t>
            </a:r>
            <a:r>
              <a:rPr lang="en-US" sz="900" dirty="0" err="1"/>
              <a:t>các</a:t>
            </a:r>
            <a:r>
              <a:rPr lang="en-US" sz="900" dirty="0"/>
              <a:t> </a:t>
            </a:r>
            <a:r>
              <a:rPr lang="en-US" sz="900" dirty="0" err="1"/>
              <a:t>khoảng</a:t>
            </a:r>
            <a:r>
              <a:rPr lang="en-US" sz="900" dirty="0"/>
              <a:t> </a:t>
            </a:r>
            <a:r>
              <a:rPr lang="en-US" sz="900" dirty="0" err="1"/>
              <a:t>thời</a:t>
            </a:r>
            <a:r>
              <a:rPr lang="en-US" sz="900" dirty="0"/>
              <a:t> </a:t>
            </a:r>
            <a:r>
              <a:rPr lang="en-US" sz="900" dirty="0" err="1"/>
              <a:t>gian</a:t>
            </a:r>
            <a:r>
              <a:rPr lang="en-US" sz="900" dirty="0"/>
              <a:t>, </a:t>
            </a:r>
            <a:r>
              <a:rPr lang="en-US" sz="900" dirty="0" err="1"/>
              <a:t>tốc</a:t>
            </a:r>
            <a:r>
              <a:rPr lang="en-US" sz="900" dirty="0"/>
              <a:t> </a:t>
            </a:r>
            <a:r>
              <a:rPr lang="en-US" sz="900" dirty="0" err="1"/>
              <a:t>độ</a:t>
            </a:r>
            <a:r>
              <a:rPr lang="en-US" sz="900" dirty="0"/>
              <a:t> </a:t>
            </a:r>
            <a:r>
              <a:rPr lang="en-US" sz="900" dirty="0" err="1"/>
              <a:t>và</a:t>
            </a:r>
            <a:r>
              <a:rPr lang="en-US" sz="900" dirty="0"/>
              <a:t> h</a:t>
            </a:r>
            <a:r>
              <a:rPr lang="vi-VN" sz="900" dirty="0"/>
              <a:t>ư</a:t>
            </a:r>
            <a:r>
              <a:rPr lang="en-US" sz="900" dirty="0" err="1"/>
              <a:t>ớng</a:t>
            </a:r>
            <a:r>
              <a:rPr lang="en-US" sz="900" dirty="0"/>
              <a:t> di </a:t>
            </a:r>
            <a:r>
              <a:rPr lang="en-US" sz="900" dirty="0" err="1"/>
              <a:t>chuyển</a:t>
            </a:r>
            <a:r>
              <a:rPr lang="en-US" sz="900" dirty="0"/>
              <a:t> </a:t>
            </a:r>
            <a:r>
              <a:rPr lang="en-US" sz="900" dirty="0" err="1"/>
              <a:t>đã</a:t>
            </a:r>
            <a:r>
              <a:rPr lang="en-US" sz="900" dirty="0"/>
              <a:t> đ</a:t>
            </a:r>
            <a:r>
              <a:rPr lang="vi-VN" sz="900" dirty="0"/>
              <a:t>ư</a:t>
            </a:r>
            <a:r>
              <a:rPr lang="en-US" sz="900" dirty="0" err="1"/>
              <a:t>ợc</a:t>
            </a:r>
            <a:r>
              <a:rPr lang="en-US" sz="900" dirty="0"/>
              <a:t> </a:t>
            </a:r>
            <a:r>
              <a:rPr lang="en-US" sz="900" dirty="0" err="1"/>
              <a:t>lập</a:t>
            </a:r>
            <a:r>
              <a:rPr lang="en-US" sz="900" dirty="0"/>
              <a:t> </a:t>
            </a:r>
            <a:r>
              <a:rPr lang="en-US" sz="900" dirty="0" err="1"/>
              <a:t>trình</a:t>
            </a:r>
            <a:r>
              <a:rPr lang="en-US" sz="900" dirty="0"/>
              <a:t> </a:t>
            </a:r>
            <a:r>
              <a:rPr lang="en-US" sz="900" dirty="0" err="1"/>
              <a:t>sẵn</a:t>
            </a:r>
            <a:r>
              <a:rPr lang="en-US" sz="900" dirty="0"/>
              <a:t> </a:t>
            </a:r>
            <a:r>
              <a:rPr lang="en-US" sz="900" dirty="0" err="1"/>
              <a:t>thông</a:t>
            </a:r>
            <a:r>
              <a:rPr lang="en-US" sz="900" dirty="0"/>
              <a:t> qua </a:t>
            </a:r>
            <a:r>
              <a:rPr lang="en-US" sz="900" dirty="0" err="1"/>
              <a:t>một</a:t>
            </a:r>
            <a:r>
              <a:rPr lang="en-US" sz="900" dirty="0"/>
              <a:t> </a:t>
            </a:r>
            <a:r>
              <a:rPr lang="en-US" sz="900" dirty="0" err="1"/>
              <a:t>hệ</a:t>
            </a:r>
            <a:r>
              <a:rPr lang="en-US" sz="900" dirty="0"/>
              <a:t> </a:t>
            </a:r>
            <a:r>
              <a:rPr lang="en-US" sz="900" dirty="0" err="1"/>
              <a:t>thống</a:t>
            </a:r>
            <a:r>
              <a:rPr lang="en-US" sz="900" dirty="0"/>
              <a:t> c</a:t>
            </a:r>
            <a:r>
              <a:rPr lang="vi-VN" sz="900" dirty="0"/>
              <a:t>ơ</a:t>
            </a:r>
            <a:r>
              <a:rPr lang="en-US" sz="900" dirty="0"/>
              <a:t> </a:t>
            </a:r>
            <a:r>
              <a:rPr lang="en-US" sz="900" dirty="0" err="1"/>
              <a:t>điện</a:t>
            </a:r>
            <a:r>
              <a:rPr lang="en-US" sz="900" dirty="0"/>
              <a:t>. </a:t>
            </a:r>
            <a:endParaRPr lang="en-SG" sz="900" dirty="0"/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AAC44682-4D65-4DD7-A838-5041849327F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1" y="1510647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57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52"/>
          <p:cNvSpPr txBox="1">
            <a:spLocks noGrp="1"/>
          </p:cNvSpPr>
          <p:nvPr>
            <p:ph type="title"/>
          </p:nvPr>
        </p:nvSpPr>
        <p:spPr>
          <a:xfrm>
            <a:off x="-1" y="310121"/>
            <a:ext cx="10245013" cy="107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/>
            <a:r>
              <a:rPr lang="en-SG" sz="2400" b="1" i="0" dirty="0">
                <a:effectLst/>
                <a:latin typeface="+mj-lt"/>
              </a:rPr>
              <a:t>Fair Farms:</a:t>
            </a:r>
            <a:br>
              <a:rPr lang="en-SG" sz="2400" b="1" i="0" dirty="0">
                <a:effectLst/>
                <a:latin typeface="+mj-lt"/>
              </a:rPr>
            </a:br>
            <a:r>
              <a:rPr lang="en-SG" sz="2400" b="1" i="0" dirty="0" err="1">
                <a:effectLst/>
                <a:latin typeface="+mj-lt"/>
              </a:rPr>
              <a:t>Nhà</a:t>
            </a:r>
            <a:r>
              <a:rPr lang="en-SG" sz="2400" b="1" i="0" dirty="0">
                <a:effectLst/>
                <a:latin typeface="+mj-lt"/>
              </a:rPr>
              <a:t> </a:t>
            </a:r>
            <a:r>
              <a:rPr lang="en-SG" sz="2400" b="1" i="0" dirty="0" err="1">
                <a:effectLst/>
                <a:latin typeface="+mj-lt"/>
              </a:rPr>
              <a:t>sản</a:t>
            </a:r>
            <a:r>
              <a:rPr lang="en-SG" sz="2400" b="1" i="0" dirty="0">
                <a:effectLst/>
                <a:latin typeface="+mj-lt"/>
              </a:rPr>
              <a:t> </a:t>
            </a:r>
            <a:r>
              <a:rPr lang="en-SG" sz="2400" b="1" i="0" dirty="0" err="1">
                <a:effectLst/>
                <a:latin typeface="+mj-lt"/>
              </a:rPr>
              <a:t>xuất</a:t>
            </a:r>
            <a:r>
              <a:rPr lang="en-SG" sz="2400" b="1" i="0" dirty="0">
                <a:effectLst/>
                <a:latin typeface="+mj-lt"/>
              </a:rPr>
              <a:t> t</a:t>
            </a:r>
            <a:r>
              <a:rPr lang="en-US" sz="2400" b="1" i="0" dirty="0" err="1">
                <a:effectLst/>
                <a:latin typeface="+mj-lt"/>
              </a:rPr>
              <a:t>h</a:t>
            </a:r>
            <a:r>
              <a:rPr lang="en-US" sz="2400" dirty="0" err="1">
                <a:latin typeface="+mj-lt"/>
              </a:rPr>
              <a:t>ực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phẩm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hữu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cơ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hạt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tiêu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Kampot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và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hạt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/>
              <a:t>Vanilla </a:t>
            </a:r>
            <a:r>
              <a:rPr lang="en-US" sz="2400" dirty="0" err="1"/>
              <a:t>đạt</a:t>
            </a:r>
            <a:r>
              <a:rPr lang="en-US" sz="2400" dirty="0"/>
              <a:t> </a:t>
            </a:r>
            <a:r>
              <a:rPr lang="en-US" sz="2400" dirty="0" err="1"/>
              <a:t>giấy</a:t>
            </a:r>
            <a:r>
              <a:rPr lang="en-US" sz="2400" dirty="0"/>
              <a:t> </a:t>
            </a:r>
            <a:r>
              <a:rPr lang="en-US" sz="2400" dirty="0" err="1"/>
              <a:t>chứng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Fair-Trade Mỹ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B44FA08-C501-46C2-8882-2E4D916E2D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4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82C45C-BDC9-4271-901F-614030B3B9DD}"/>
              </a:ext>
            </a:extLst>
          </p:cNvPr>
          <p:cNvSpPr txBox="1"/>
          <p:nvPr/>
        </p:nvSpPr>
        <p:spPr>
          <a:xfrm>
            <a:off x="0" y="0"/>
            <a:ext cx="12192000" cy="276999"/>
          </a:xfrm>
          <a:prstGeom prst="rect">
            <a:avLst/>
          </a:prstGeom>
          <a:solidFill>
            <a:srgbClr val="F15F5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200" b="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CÔNG NGHỆ NÔNG NGHIỆP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B811446-074D-4E86-9B4D-F5CC99888ECF}"/>
              </a:ext>
            </a:extLst>
          </p:cNvPr>
          <p:cNvSpPr txBox="1"/>
          <p:nvPr/>
        </p:nvSpPr>
        <p:spPr>
          <a:xfrm>
            <a:off x="895831" y="1321706"/>
            <a:ext cx="93491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Fair Farms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sản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xuất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phân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phối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sản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phẩm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hạt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tiêu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Kampot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hạt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Vani.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  <a:r>
              <a:rPr lang="en-US" sz="1200" dirty="0" err="1"/>
              <a:t>đều</a:t>
            </a:r>
            <a:r>
              <a:rPr lang="en-US" sz="1200" dirty="0"/>
              <a:t> </a:t>
            </a:r>
            <a:r>
              <a:rPr lang="en-US" sz="1200" dirty="0" err="1"/>
              <a:t>đã</a:t>
            </a:r>
            <a:r>
              <a:rPr lang="en-US" sz="1200" dirty="0"/>
              <a:t> đ</a:t>
            </a:r>
            <a:r>
              <a:rPr lang="vi-VN" sz="1200" dirty="0"/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chứng</a:t>
            </a:r>
            <a:r>
              <a:rPr lang="en-US" sz="1200" dirty="0"/>
              <a:t> </a:t>
            </a:r>
            <a:r>
              <a:rPr lang="en-US" sz="1200" dirty="0" err="1"/>
              <a:t>nhận</a:t>
            </a:r>
            <a:r>
              <a:rPr lang="en-US" sz="1200" dirty="0"/>
              <a:t> </a:t>
            </a:r>
            <a:r>
              <a:rPr lang="en-US" sz="1200" dirty="0" err="1"/>
              <a:t>hữu</a:t>
            </a:r>
            <a:r>
              <a:rPr lang="en-US" sz="1200" dirty="0"/>
              <a:t> </a:t>
            </a:r>
            <a:r>
              <a:rPr lang="en-US" sz="1200" dirty="0" err="1"/>
              <a:t>cơ</a:t>
            </a:r>
            <a:r>
              <a:rPr lang="en-US" sz="1200" dirty="0"/>
              <a:t> 100% 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(AB, EOS, NOP)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ty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cũng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đạt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giấy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</a:t>
            </a:r>
            <a:r>
              <a:rPr lang="en-US" sz="1200" dirty="0" err="1"/>
              <a:t>ứng</a:t>
            </a:r>
            <a:r>
              <a:rPr lang="en-US" sz="1200" dirty="0"/>
              <a:t> </a:t>
            </a:r>
            <a:r>
              <a:rPr lang="en-US" sz="1200" dirty="0" err="1"/>
              <a:t>nhận</a:t>
            </a:r>
            <a:r>
              <a:rPr lang="en-US" sz="1200" dirty="0"/>
              <a:t> 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Fair Trade Certified (Fair For Life FFL)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Fair Farms 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cam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kết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1200" dirty="0" err="1"/>
              <a:t>hỗ</a:t>
            </a:r>
            <a:r>
              <a:rPr lang="en-US" sz="1200" dirty="0"/>
              <a:t> </a:t>
            </a:r>
            <a:r>
              <a:rPr lang="en-US" sz="1200" dirty="0" err="1"/>
              <a:t>trợ</a:t>
            </a:r>
            <a:r>
              <a:rPr lang="en-US" sz="1200" dirty="0"/>
              <a:t> </a:t>
            </a:r>
            <a:r>
              <a:rPr lang="en-US" sz="1200" dirty="0" err="1"/>
              <a:t>cộng</a:t>
            </a:r>
            <a:r>
              <a:rPr lang="en-US" sz="1200" dirty="0"/>
              <a:t> </a:t>
            </a:r>
            <a:r>
              <a:rPr lang="en-US" sz="1200" dirty="0" err="1"/>
              <a:t>đồng</a:t>
            </a:r>
            <a:r>
              <a:rPr lang="en-US" sz="1200" dirty="0"/>
              <a:t> </a:t>
            </a:r>
            <a:r>
              <a:rPr lang="en-US" sz="1200" dirty="0" err="1"/>
              <a:t>tại</a:t>
            </a:r>
            <a:r>
              <a:rPr lang="en-US" sz="1200" dirty="0"/>
              <a:t> </a:t>
            </a:r>
            <a:r>
              <a:rPr lang="en-US" sz="1200" dirty="0" err="1"/>
              <a:t>Campuchia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chúng</a:t>
            </a:r>
            <a:r>
              <a:rPr lang="en-US" sz="1200" dirty="0"/>
              <a:t> </a:t>
            </a:r>
            <a:r>
              <a:rPr lang="en-US" sz="1200" dirty="0" err="1"/>
              <a:t>tôi</a:t>
            </a:r>
            <a:r>
              <a:rPr lang="en-US" sz="1200" dirty="0"/>
              <a:t> </a:t>
            </a:r>
            <a:r>
              <a:rPr lang="en-US" sz="1200" dirty="0" err="1"/>
              <a:t>góp</a:t>
            </a:r>
            <a:r>
              <a:rPr lang="en-US" sz="1200" dirty="0"/>
              <a:t> </a:t>
            </a:r>
            <a:r>
              <a:rPr lang="en-US" sz="1200" dirty="0" err="1"/>
              <a:t>phần</a:t>
            </a:r>
            <a:r>
              <a:rPr lang="en-US" sz="1200" dirty="0"/>
              <a:t> </a:t>
            </a:r>
            <a:r>
              <a:rPr lang="en-US" sz="1200" dirty="0" err="1"/>
              <a:t>cái</a:t>
            </a:r>
            <a:r>
              <a:rPr lang="en-US" sz="1200" dirty="0"/>
              <a:t> </a:t>
            </a:r>
            <a:r>
              <a:rPr lang="en-US" sz="1200" dirty="0" err="1"/>
              <a:t>thiện</a:t>
            </a:r>
            <a:r>
              <a:rPr lang="en-US" sz="1200" dirty="0"/>
              <a:t> </a:t>
            </a:r>
            <a:r>
              <a:rPr lang="en-US" sz="1200" dirty="0" err="1"/>
              <a:t>đời</a:t>
            </a:r>
            <a:r>
              <a:rPr lang="en-US" sz="1200" dirty="0"/>
              <a:t> </a:t>
            </a:r>
            <a:r>
              <a:rPr lang="en-US" sz="1200" dirty="0" err="1"/>
              <a:t>sống</a:t>
            </a:r>
            <a:r>
              <a:rPr lang="en-US" sz="1200" dirty="0"/>
              <a:t> </a:t>
            </a:r>
            <a:r>
              <a:rPr lang="en-US" sz="1200" dirty="0" err="1"/>
              <a:t>của</a:t>
            </a:r>
            <a:r>
              <a:rPr lang="en-US" sz="1200" dirty="0"/>
              <a:t> ng</a:t>
            </a:r>
            <a:r>
              <a:rPr lang="vi-VN" sz="1200" dirty="0"/>
              <a:t>ư</a:t>
            </a:r>
            <a:r>
              <a:rPr lang="en-US" sz="1200" dirty="0" err="1"/>
              <a:t>ời</a:t>
            </a:r>
            <a:r>
              <a:rPr lang="en-US" sz="1200" dirty="0"/>
              <a:t> </a:t>
            </a:r>
            <a:r>
              <a:rPr lang="en-US" sz="1200" dirty="0" err="1"/>
              <a:t>dân</a:t>
            </a:r>
            <a:r>
              <a:rPr lang="en-US" sz="1200" dirty="0"/>
              <a:t> </a:t>
            </a:r>
            <a:r>
              <a:rPr lang="en-US" sz="1200" dirty="0" err="1"/>
              <a:t>địa</a:t>
            </a:r>
            <a:r>
              <a:rPr lang="en-US" sz="1200" dirty="0"/>
              <a:t> </a:t>
            </a:r>
            <a:r>
              <a:rPr lang="en-US" sz="1200" dirty="0" err="1"/>
              <a:t>ph</a:t>
            </a:r>
            <a:r>
              <a:rPr lang="vi-VN" sz="1200" dirty="0"/>
              <a:t>ư</a:t>
            </a:r>
            <a:r>
              <a:rPr lang="en-US" sz="1200" dirty="0" err="1"/>
              <a:t>ơng</a:t>
            </a:r>
            <a:r>
              <a:rPr lang="en-US" sz="12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Fair Farms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</a:t>
            </a:r>
            <a:r>
              <a:rPr lang="en-US" sz="1200" dirty="0" err="1"/>
              <a:t>ực</a:t>
            </a:r>
            <a:r>
              <a:rPr lang="en-US" sz="1200" dirty="0"/>
              <a:t> </a:t>
            </a:r>
            <a:r>
              <a:rPr lang="en-US" sz="1200" dirty="0" err="1"/>
              <a:t>hiện</a:t>
            </a:r>
            <a:r>
              <a:rPr lang="en-US" sz="1200" dirty="0"/>
              <a:t>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dự</a:t>
            </a:r>
            <a:r>
              <a:rPr lang="en-US" sz="1200" dirty="0"/>
              <a:t> </a:t>
            </a:r>
            <a:r>
              <a:rPr lang="en-US" sz="1200" dirty="0" err="1"/>
              <a:t>án</a:t>
            </a:r>
            <a:r>
              <a:rPr lang="en-US" sz="1200" dirty="0"/>
              <a:t> </a:t>
            </a:r>
            <a:r>
              <a:rPr lang="en-US" sz="1200" dirty="0" err="1"/>
              <a:t>trao</a:t>
            </a:r>
            <a:r>
              <a:rPr lang="en-US" sz="1200" dirty="0"/>
              <a:t> </a:t>
            </a:r>
            <a:r>
              <a:rPr lang="en-US" sz="1200" dirty="0" err="1"/>
              <a:t>quyền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phụ</a:t>
            </a:r>
            <a:r>
              <a:rPr lang="en-US" sz="1200" dirty="0"/>
              <a:t> </a:t>
            </a:r>
            <a:r>
              <a:rPr lang="en-US" sz="1200" dirty="0" err="1"/>
              <a:t>nữ</a:t>
            </a:r>
            <a:r>
              <a:rPr lang="en-US" sz="1200" dirty="0"/>
              <a:t>, </a:t>
            </a:r>
            <a:r>
              <a:rPr lang="en-US" sz="1200" dirty="0" err="1"/>
              <a:t>giáo</a:t>
            </a:r>
            <a:r>
              <a:rPr lang="en-US" sz="1200" dirty="0"/>
              <a:t> </a:t>
            </a:r>
            <a:r>
              <a:rPr lang="en-US" sz="1200" dirty="0" err="1"/>
              <a:t>dục</a:t>
            </a:r>
            <a:r>
              <a:rPr lang="en-US" sz="1200" dirty="0"/>
              <a:t>, </a:t>
            </a:r>
            <a:r>
              <a:rPr lang="en-US" sz="1200" dirty="0" err="1"/>
              <a:t>công</a:t>
            </a:r>
            <a:r>
              <a:rPr lang="en-US" sz="1200" dirty="0"/>
              <a:t> </a:t>
            </a:r>
            <a:r>
              <a:rPr lang="en-US" sz="1200" dirty="0" err="1"/>
              <a:t>nghệ</a:t>
            </a:r>
            <a:r>
              <a:rPr lang="en-US" sz="1200" dirty="0"/>
              <a:t> </a:t>
            </a:r>
            <a:r>
              <a:rPr lang="en-US" sz="1200" dirty="0" err="1"/>
              <a:t>nông</a:t>
            </a:r>
            <a:r>
              <a:rPr lang="en-US" sz="1200" dirty="0"/>
              <a:t> </a:t>
            </a:r>
            <a:r>
              <a:rPr lang="en-US" sz="1200" dirty="0" err="1"/>
              <a:t>nghiệp</a:t>
            </a:r>
            <a:r>
              <a:rPr lang="en-US" sz="1200" dirty="0"/>
              <a:t>, </a:t>
            </a:r>
            <a:r>
              <a:rPr lang="en-US" sz="1200" dirty="0" err="1"/>
              <a:t>công</a:t>
            </a:r>
            <a:r>
              <a:rPr lang="en-US" sz="1200" dirty="0"/>
              <a:t> </a:t>
            </a:r>
            <a:r>
              <a:rPr lang="en-US" sz="1200" dirty="0" err="1"/>
              <a:t>nghệ</a:t>
            </a:r>
            <a:r>
              <a:rPr lang="en-US" sz="1200" dirty="0"/>
              <a:t>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phát</a:t>
            </a:r>
            <a:r>
              <a:rPr lang="en-US" sz="1200" dirty="0"/>
              <a:t> </a:t>
            </a:r>
            <a:r>
              <a:rPr lang="en-US" sz="1200" dirty="0" err="1"/>
              <a:t>triển</a:t>
            </a:r>
            <a:r>
              <a:rPr lang="en-US" sz="1200" dirty="0"/>
              <a:t> </a:t>
            </a:r>
            <a:r>
              <a:rPr lang="en-US" sz="1200" dirty="0" err="1"/>
              <a:t>bền</a:t>
            </a:r>
            <a:r>
              <a:rPr lang="en-US" sz="1200" dirty="0"/>
              <a:t> </a:t>
            </a:r>
            <a:r>
              <a:rPr lang="en-US" sz="1200" dirty="0" err="1"/>
              <a:t>vững</a:t>
            </a:r>
            <a:r>
              <a:rPr lang="en-US" sz="1200" dirty="0"/>
              <a:t>. </a:t>
            </a:r>
            <a:endParaRPr kumimoji="0" lang="en-SG" sz="120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B7D3F93-FE44-4635-9DE1-B3A9C81ED770}"/>
              </a:ext>
            </a:extLst>
          </p:cNvPr>
          <p:cNvSpPr txBox="1"/>
          <p:nvPr/>
        </p:nvSpPr>
        <p:spPr>
          <a:xfrm>
            <a:off x="446342" y="2802883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Các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c</a:t>
            </a:r>
            <a:r>
              <a:rPr kumimoji="0" lang="vi-VN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ơ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hội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</a:t>
            </a:r>
            <a:r>
              <a:rPr kumimoji="0" lang="vi-VN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ư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ơng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mại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cho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sản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xuất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nông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nghiệp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DB50D27-14EE-4D53-A321-A85CC50D42AF}"/>
              </a:ext>
            </a:extLst>
          </p:cNvPr>
          <p:cNvSpPr txBox="1"/>
          <p:nvPr/>
        </p:nvSpPr>
        <p:spPr>
          <a:xfrm>
            <a:off x="3419616" y="3251156"/>
            <a:ext cx="2462395" cy="2123658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sản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xuất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nông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nghiệp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hữu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cơ</a:t>
            </a:r>
            <a:r>
              <a:rPr lang="en-US" sz="1200" b="1" dirty="0">
                <a:solidFill>
                  <a:srgbClr val="C00000"/>
                </a:solidFill>
              </a:rPr>
              <a:t> đ</a:t>
            </a:r>
            <a:r>
              <a:rPr lang="vi-VN" sz="1200" b="1" dirty="0">
                <a:solidFill>
                  <a:srgbClr val="C00000"/>
                </a:solidFill>
              </a:rPr>
              <a:t>ư</a:t>
            </a:r>
            <a:r>
              <a:rPr lang="en-US" sz="1200" b="1" dirty="0" err="1">
                <a:solidFill>
                  <a:srgbClr val="C00000"/>
                </a:solidFill>
              </a:rPr>
              <a:t>ợc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đạt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giấy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chứng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nhận</a:t>
            </a:r>
            <a:r>
              <a:rPr lang="en-US" sz="1200" b="1" dirty="0">
                <a:solidFill>
                  <a:srgbClr val="C00000"/>
                </a:solidFill>
              </a:rPr>
              <a:t> Fair-Trade,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trụ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</a:t>
            </a:r>
            <a:r>
              <a:rPr lang="en-US" sz="1200" dirty="0">
                <a:solidFill>
                  <a:schemeClr val="tx1"/>
                </a:solidFill>
              </a:rPr>
              <a:t>ở tai </a:t>
            </a:r>
            <a:r>
              <a:rPr lang="en-US" sz="1200" dirty="0" err="1">
                <a:solidFill>
                  <a:schemeClr val="tx1"/>
                </a:solidFill>
              </a:rPr>
              <a:t>Campuchia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Singapore 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ty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sản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xuất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hạt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tiêu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Kampot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hạt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vani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ty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giấy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phép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nhập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khẩu</a:t>
            </a:r>
            <a:r>
              <a:rPr lang="en-US" sz="1200" dirty="0">
                <a:solidFill>
                  <a:schemeClr val="tx1"/>
                </a:solidFill>
              </a:rPr>
              <a:t>/</a:t>
            </a:r>
            <a:r>
              <a:rPr lang="en-US" sz="1200" dirty="0" err="1">
                <a:solidFill>
                  <a:schemeClr val="tx1"/>
                </a:solidFill>
              </a:rPr>
              <a:t>xuất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khẩu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sản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hữu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từ</a:t>
            </a:r>
            <a:r>
              <a:rPr lang="en-US" sz="1200" dirty="0">
                <a:solidFill>
                  <a:schemeClr val="tx1"/>
                </a:solidFill>
              </a:rPr>
              <a:t> Singapore 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BF951E3-F77D-41D0-94A4-AD26578214D5}"/>
              </a:ext>
            </a:extLst>
          </p:cNvPr>
          <p:cNvSpPr txBox="1"/>
          <p:nvPr/>
        </p:nvSpPr>
        <p:spPr>
          <a:xfrm>
            <a:off x="6283276" y="2802883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Hình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tác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3179404-AB41-4B2E-81B2-8EB700CD710B}"/>
              </a:ext>
            </a:extLst>
          </p:cNvPr>
          <p:cNvSpPr txBox="1"/>
          <p:nvPr/>
        </p:nvSpPr>
        <p:spPr>
          <a:xfrm>
            <a:off x="6951306" y="3334042"/>
            <a:ext cx="4794351" cy="646331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algn="l" fontAlgn="b"/>
            <a:r>
              <a:rPr lang="en-US" sz="1200" u="none" strike="noStrike" dirty="0" err="1">
                <a:effectLst/>
              </a:rPr>
              <a:t>Thương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mại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sản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phẩm</a:t>
            </a:r>
            <a:endParaRPr lang="en-US" sz="1200" u="none" strike="noStrike" dirty="0">
              <a:effectLst/>
            </a:endParaRPr>
          </a:p>
          <a:p>
            <a:pPr algn="l" fontAlgn="b"/>
            <a:r>
              <a:rPr lang="en-US" sz="1200" dirty="0" err="1"/>
              <a:t>Tìm</a:t>
            </a:r>
            <a:r>
              <a:rPr lang="en-US" sz="1200" dirty="0"/>
              <a:t> </a:t>
            </a:r>
            <a:r>
              <a:rPr lang="en-US" sz="1200" dirty="0" err="1"/>
              <a:t>nguồn</a:t>
            </a:r>
            <a:r>
              <a:rPr lang="en-US" sz="1200" dirty="0"/>
              <a:t> </a:t>
            </a:r>
            <a:r>
              <a:rPr lang="en-US" sz="1200" dirty="0" err="1"/>
              <a:t>hàng</a:t>
            </a:r>
            <a:r>
              <a:rPr lang="en-US" sz="1200" dirty="0"/>
              <a:t> </a:t>
            </a:r>
            <a:r>
              <a:rPr lang="en-US" sz="1200" dirty="0" err="1"/>
              <a:t>gia</a:t>
            </a:r>
            <a:r>
              <a:rPr lang="en-US" sz="1200" dirty="0"/>
              <a:t> </a:t>
            </a:r>
            <a:r>
              <a:rPr lang="en-US" sz="1200" dirty="0" err="1"/>
              <a:t>vị</a:t>
            </a:r>
            <a:r>
              <a:rPr lang="en-US" sz="1200" dirty="0"/>
              <a:t> </a:t>
            </a:r>
            <a:r>
              <a:rPr lang="en-US" sz="1200" dirty="0" err="1"/>
              <a:t>hữu</a:t>
            </a:r>
            <a:r>
              <a:rPr lang="en-US" sz="1200" dirty="0"/>
              <a:t> </a:t>
            </a:r>
            <a:r>
              <a:rPr lang="en-US" sz="1200" dirty="0" err="1"/>
              <a:t>cơ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thị</a:t>
            </a:r>
            <a:r>
              <a:rPr lang="en-US" sz="1200" dirty="0"/>
              <a:t> tr</a:t>
            </a:r>
            <a:r>
              <a:rPr lang="vi-VN" sz="1200" dirty="0"/>
              <a:t>ư</a:t>
            </a:r>
            <a:r>
              <a:rPr lang="en-US" sz="1200" dirty="0" err="1"/>
              <a:t>ờng</a:t>
            </a:r>
            <a:r>
              <a:rPr lang="en-US" sz="1200" dirty="0"/>
              <a:t> </a:t>
            </a:r>
            <a:r>
              <a:rPr lang="en-US" sz="1200" dirty="0" err="1"/>
              <a:t>châu</a:t>
            </a:r>
            <a:r>
              <a:rPr lang="en-US" sz="1200" dirty="0"/>
              <a:t> </a:t>
            </a:r>
            <a:r>
              <a:rPr lang="en-US" sz="1200" dirty="0" err="1"/>
              <a:t>Âu</a:t>
            </a:r>
            <a:r>
              <a:rPr lang="en-US" sz="1200" dirty="0"/>
              <a:t> </a:t>
            </a:r>
            <a:endParaRPr lang="en-US" sz="1200" u="none" strike="noStrike" dirty="0">
              <a:effectLst/>
            </a:endParaRPr>
          </a:p>
          <a:p>
            <a:pPr algn="l" fontAlgn="b"/>
            <a:r>
              <a:rPr lang="en-US" sz="1200" dirty="0" err="1"/>
              <a:t>Nhập</a:t>
            </a:r>
            <a:r>
              <a:rPr lang="en-US" sz="1200" dirty="0"/>
              <a:t> </a:t>
            </a:r>
            <a:r>
              <a:rPr lang="en-US" sz="1200" dirty="0" err="1"/>
              <a:t>khẩu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sang Singapore </a:t>
            </a:r>
            <a:endParaRPr lang="en-US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0" name="Picture 29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2B74E744-432A-4256-B46F-80EC81A70A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14" y="3359689"/>
            <a:ext cx="585216" cy="585216"/>
          </a:xfrm>
          <a:prstGeom prst="rect">
            <a:avLst/>
          </a:prstGeom>
        </p:spPr>
      </p:pic>
      <p:pic>
        <p:nvPicPr>
          <p:cNvPr id="3074" name="Picture 2" descr="Fair Farms - Kampot Jewels">
            <a:extLst>
              <a:ext uri="{FF2B5EF4-FFF2-40B4-BE49-F238E27FC236}">
                <a16:creationId xmlns:a16="http://schemas.microsoft.com/office/drawing/2014/main" xmlns="" id="{859A0982-88C8-4B82-8737-F5BB770226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5"/>
          <a:stretch/>
        </p:blipFill>
        <p:spPr bwMode="auto">
          <a:xfrm>
            <a:off x="10597812" y="979861"/>
            <a:ext cx="1001585" cy="81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727CEF51-8303-4115-A5FD-DC38FD282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42" y="3336978"/>
            <a:ext cx="2908488" cy="19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42CE584A-7DF0-4D46-9D6D-3D358E9AD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42" y="5341777"/>
            <a:ext cx="1743767" cy="139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4569431F-46FE-4435-91FD-6DE44471F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274" y="5341777"/>
            <a:ext cx="2462395" cy="139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xmlns="" id="{82F7203D-CB6A-4A1B-AA5A-22A6049F0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798" y="5341778"/>
            <a:ext cx="937926" cy="139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93E3C6C-0C9C-4158-87A5-0B0B38D6FDDF}"/>
              </a:ext>
            </a:extLst>
          </p:cNvPr>
          <p:cNvSpPr txBox="1"/>
          <p:nvPr/>
        </p:nvSpPr>
        <p:spPr>
          <a:xfrm>
            <a:off x="6283276" y="4652897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Video: Fair Farms – D</a:t>
            </a:r>
            <a:r>
              <a:rPr lang="en-US" sz="1200" dirty="0"/>
              <a:t>ự </a:t>
            </a:r>
            <a:r>
              <a:rPr lang="en-US" sz="1200" dirty="0" err="1"/>
              <a:t>án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 </a:t>
            </a:r>
            <a:r>
              <a:rPr lang="en-US" sz="1200" dirty="0" err="1"/>
              <a:t>nghệ</a:t>
            </a:r>
            <a:r>
              <a:rPr lang="en-US" sz="1200" dirty="0"/>
              <a:t> </a:t>
            </a:r>
            <a:r>
              <a:rPr lang="en-US" sz="1200" dirty="0" err="1"/>
              <a:t>nông</a:t>
            </a:r>
            <a:r>
              <a:rPr lang="en-US" sz="1200" dirty="0"/>
              <a:t> </a:t>
            </a:r>
            <a:r>
              <a:rPr lang="en-US" sz="1200" dirty="0" err="1"/>
              <a:t>nghiệp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IoT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đồn</a:t>
            </a:r>
            <a:r>
              <a:rPr lang="en-US" sz="1200" dirty="0"/>
              <a:t> </a:t>
            </a:r>
            <a:r>
              <a:rPr lang="en-US" sz="1200" dirty="0" err="1"/>
              <a:t>điền</a:t>
            </a:r>
            <a:r>
              <a:rPr lang="en-US" sz="1200" dirty="0"/>
              <a:t> Vani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7" name="Picture 6" descr="Logo, icon&#10;&#10;Description automatically generated">
            <a:extLst>
              <a:ext uri="{FF2B5EF4-FFF2-40B4-BE49-F238E27FC236}">
                <a16:creationId xmlns:a16="http://schemas.microsoft.com/office/drawing/2014/main" xmlns="" id="{11E2AFE1-B733-451B-B7A4-0A8374BE6EA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990" y="5076445"/>
            <a:ext cx="530663" cy="530663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B81CFB5E-2262-4A63-B35F-0B692C373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1" y="1510647"/>
            <a:ext cx="640080" cy="64008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4BA86405-4775-4D8A-A761-0371DCD6900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1690648"/>
            <a:ext cx="435124" cy="4351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8B8946-2A9F-4B07-AAE2-00EA2FDAF4E8}"/>
              </a:ext>
            </a:extLst>
          </p:cNvPr>
          <p:cNvSpPr txBox="1"/>
          <p:nvPr/>
        </p:nvSpPr>
        <p:spPr>
          <a:xfrm>
            <a:off x="10680137" y="1692533"/>
            <a:ext cx="149854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SG" sz="1050" u="sng" strike="noStrike" dirty="0">
                <a:effectLst/>
                <a:latin typeface="+mj-lt"/>
              </a:rPr>
              <a:t>https://kampot-jewels.com/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8B90AB5-0C9B-4C5D-B35E-A3F146DEFF3D}"/>
              </a:ext>
            </a:extLst>
          </p:cNvPr>
          <p:cNvSpPr txBox="1"/>
          <p:nvPr/>
        </p:nvSpPr>
        <p:spPr>
          <a:xfrm>
            <a:off x="6951306" y="5226001"/>
            <a:ext cx="4794351" cy="276999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dirty="0"/>
              <a:t>https://www.youtube.com/watch?v=IGAsBPxfvnI</a:t>
            </a:r>
          </a:p>
        </p:txBody>
      </p:sp>
    </p:spTree>
    <p:extLst>
      <p:ext uri="{BB962C8B-B14F-4D97-AF65-F5344CB8AC3E}">
        <p14:creationId xmlns:p14="http://schemas.microsoft.com/office/powerpoint/2010/main" val="3547286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52"/>
          <p:cNvSpPr txBox="1">
            <a:spLocks noGrp="1"/>
          </p:cNvSpPr>
          <p:nvPr>
            <p:ph type="title"/>
          </p:nvPr>
        </p:nvSpPr>
        <p:spPr>
          <a:xfrm>
            <a:off x="-1" y="349641"/>
            <a:ext cx="10245013" cy="107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/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nghệ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giống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đánh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tôm</a:t>
            </a:r>
            <a:r>
              <a:rPr lang="en-US" sz="2400" dirty="0"/>
              <a:t> </a:t>
            </a:r>
            <a:r>
              <a:rPr lang="en-US" sz="2400" dirty="0" err="1"/>
              <a:t>hùm</a:t>
            </a:r>
            <a:r>
              <a:rPr lang="en-US" sz="2400" dirty="0"/>
              <a:t>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nh</a:t>
            </a:r>
            <a:r>
              <a:rPr lang="vi-VN" sz="2400" dirty="0"/>
              <a:t>ư</a:t>
            </a:r>
            <a:r>
              <a:rPr lang="en-US" sz="2400" dirty="0"/>
              <a:t> </a:t>
            </a:r>
            <a:r>
              <a:rPr lang="en-US" sz="2400" dirty="0" err="1"/>
              <a:t>bảo</a:t>
            </a:r>
            <a:r>
              <a:rPr lang="en-US" sz="2400" dirty="0"/>
              <a:t> </a:t>
            </a:r>
            <a:r>
              <a:rPr lang="en-US" sz="2400" dirty="0" err="1"/>
              <a:t>đảm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l</a:t>
            </a:r>
            <a:r>
              <a:rPr lang="vi-VN" sz="2400" dirty="0"/>
              <a:t>ư</a:t>
            </a:r>
            <a:r>
              <a:rPr lang="en-US" sz="2400" dirty="0" err="1"/>
              <a:t>ợng</a:t>
            </a:r>
            <a:r>
              <a:rPr lang="en-US" sz="2400" dirty="0"/>
              <a:t> t</a:t>
            </a:r>
            <a:r>
              <a:rPr lang="vi-VN" sz="2400" dirty="0"/>
              <a:t>ư</a:t>
            </a:r>
            <a:r>
              <a:rPr lang="en-US" sz="2400" dirty="0" err="1"/>
              <a:t>ơi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phẩm</a:t>
            </a: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B44FA08-C501-46C2-8882-2E4D916E2D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5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82C45C-BDC9-4271-901F-614030B3B9DD}"/>
              </a:ext>
            </a:extLst>
          </p:cNvPr>
          <p:cNvSpPr txBox="1"/>
          <p:nvPr/>
        </p:nvSpPr>
        <p:spPr>
          <a:xfrm>
            <a:off x="0" y="0"/>
            <a:ext cx="12192000" cy="276999"/>
          </a:xfrm>
          <a:prstGeom prst="rect">
            <a:avLst/>
          </a:prstGeom>
          <a:solidFill>
            <a:srgbClr val="F15F5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200" b="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CÔNG NGHỆ NÔNG NGHIỆP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B811446-074D-4E86-9B4D-F5CC99888ECF}"/>
              </a:ext>
            </a:extLst>
          </p:cNvPr>
          <p:cNvSpPr txBox="1"/>
          <p:nvPr/>
        </p:nvSpPr>
        <p:spPr>
          <a:xfrm>
            <a:off x="895831" y="1501794"/>
            <a:ext cx="93927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b="1" dirty="0">
                <a:solidFill>
                  <a:srgbClr val="C00000"/>
                </a:solidFill>
              </a:rPr>
              <a:t>Singapore Crawfish </a:t>
            </a:r>
            <a:r>
              <a:rPr lang="en-US" sz="1200" dirty="0" err="1">
                <a:solidFill>
                  <a:schemeClr val="tx1"/>
                </a:solidFill>
              </a:rPr>
              <a:t>nuôi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nhân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giống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sản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tôm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hùm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đất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của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riêng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họ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hiện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đang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bán</a:t>
            </a:r>
            <a:r>
              <a:rPr lang="en-US" sz="1200" dirty="0">
                <a:solidFill>
                  <a:schemeClr val="tx1"/>
                </a:solidFill>
              </a:rPr>
              <a:t> qua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kênh</a:t>
            </a:r>
            <a:r>
              <a:rPr lang="en-US" sz="1200" dirty="0">
                <a:solidFill>
                  <a:schemeClr val="tx1"/>
                </a:solidFill>
              </a:rPr>
              <a:t> B2B </a:t>
            </a:r>
            <a:r>
              <a:rPr lang="en-US" sz="1200" dirty="0" err="1">
                <a:solidFill>
                  <a:schemeClr val="tx1"/>
                </a:solidFill>
              </a:rPr>
              <a:t>nh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siêu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thị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HoReCa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r>
              <a:rPr lang="en-US" sz="1200" dirty="0" err="1">
                <a:solidFill>
                  <a:schemeClr val="tx1"/>
                </a:solidFill>
              </a:rPr>
              <a:t>Công</a:t>
            </a:r>
            <a:r>
              <a:rPr lang="en-US" sz="1200" dirty="0">
                <a:solidFill>
                  <a:schemeClr val="tx1"/>
                </a:solidFill>
              </a:rPr>
              <a:t> ty </a:t>
            </a:r>
            <a:r>
              <a:rPr lang="en-US" sz="1200" dirty="0" err="1">
                <a:solidFill>
                  <a:schemeClr val="tx1"/>
                </a:solidFill>
              </a:rPr>
              <a:t>dự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định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sản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tôm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hùm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đất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đông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lạnh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có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vị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tôm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hùm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đất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trong</a:t>
            </a:r>
            <a:r>
              <a:rPr lang="en-US" sz="1200" dirty="0">
                <a:solidFill>
                  <a:schemeClr val="tx1"/>
                </a:solidFill>
              </a:rPr>
              <a:t> t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ơng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lai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r>
              <a:rPr lang="en-US" sz="1200" dirty="0" err="1">
                <a:solidFill>
                  <a:schemeClr val="tx1"/>
                </a:solidFill>
              </a:rPr>
              <a:t>Bên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cạnh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đó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công</a:t>
            </a:r>
            <a:r>
              <a:rPr lang="en-US" sz="1200" dirty="0">
                <a:solidFill>
                  <a:schemeClr val="tx1"/>
                </a:solidFill>
              </a:rPr>
              <a:t> ty </a:t>
            </a:r>
            <a:r>
              <a:rPr lang="en-US" sz="1200" dirty="0" err="1">
                <a:solidFill>
                  <a:schemeClr val="tx1"/>
                </a:solidFill>
              </a:rPr>
              <a:t>cũng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dấn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thân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ơng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mại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hóa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công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nghệ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kỹ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thuật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nhân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giống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của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họ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nông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trại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khác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  <a:p>
            <a:pPr lvl="0">
              <a:defRPr/>
            </a:pPr>
            <a:endParaRPr lang="en-US" sz="1200" b="1" dirty="0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en-US" sz="1200" b="1" dirty="0">
                <a:solidFill>
                  <a:srgbClr val="C00000"/>
                </a:solidFill>
              </a:rPr>
              <a:t>Singapore Crawfish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hiện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có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mặt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tại</a:t>
            </a:r>
            <a:r>
              <a:rPr lang="en-US" sz="1200" dirty="0">
                <a:solidFill>
                  <a:schemeClr val="tx1"/>
                </a:solidFill>
              </a:rPr>
              <a:t> Singapore, Malaysia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Indonesia.</a:t>
            </a:r>
          </a:p>
          <a:p>
            <a:pPr lvl="0">
              <a:defRPr/>
            </a:pP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B7D3F93-FE44-4635-9DE1-B3A9C81ED770}"/>
              </a:ext>
            </a:extLst>
          </p:cNvPr>
          <p:cNvSpPr txBox="1"/>
          <p:nvPr/>
        </p:nvSpPr>
        <p:spPr>
          <a:xfrm>
            <a:off x="446342" y="2783618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Giải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pháp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nuôi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trồng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thủy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sản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DB50D27-14EE-4D53-A321-A85CC50D42AF}"/>
              </a:ext>
            </a:extLst>
          </p:cNvPr>
          <p:cNvSpPr txBox="1"/>
          <p:nvPr/>
        </p:nvSpPr>
        <p:spPr>
          <a:xfrm>
            <a:off x="446343" y="3317713"/>
            <a:ext cx="5462382" cy="2492990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Hệ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thống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nuôi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trồng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thủy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sản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tuần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hoàn</a:t>
            </a:r>
            <a:r>
              <a:rPr lang="en-US" sz="1200" b="1" dirty="0">
                <a:solidFill>
                  <a:srgbClr val="C00000"/>
                </a:solidFill>
              </a:rPr>
              <a:t> (RAS)</a:t>
            </a:r>
          </a:p>
          <a:p>
            <a:pPr lvl="0">
              <a:defRPr/>
            </a:pPr>
            <a:endParaRPr lang="en-US" sz="1200" b="1" dirty="0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Hệ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thống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nuôi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cấy</a:t>
            </a:r>
            <a:r>
              <a:rPr lang="en-US" sz="1200" b="1" dirty="0">
                <a:solidFill>
                  <a:srgbClr val="C00000"/>
                </a:solidFill>
              </a:rPr>
              <a:t> vi </a:t>
            </a:r>
            <a:r>
              <a:rPr lang="en-US" sz="1200" b="1" dirty="0" err="1">
                <a:solidFill>
                  <a:srgbClr val="C00000"/>
                </a:solidFill>
              </a:rPr>
              <a:t>khuẩn</a:t>
            </a:r>
            <a:r>
              <a:rPr lang="en-US" sz="1200" b="1" dirty="0">
                <a:solidFill>
                  <a:srgbClr val="C00000"/>
                </a:solidFill>
              </a:rPr>
              <a:t> probiotics (PBCS) </a:t>
            </a:r>
          </a:p>
          <a:p>
            <a:pPr lvl="0">
              <a:defRPr/>
            </a:pPr>
            <a:r>
              <a:rPr lang="en-US" sz="1200" dirty="0" err="1"/>
              <a:t>thúc</a:t>
            </a:r>
            <a:r>
              <a:rPr lang="en-US" sz="1200" dirty="0"/>
              <a:t> </a:t>
            </a:r>
            <a:r>
              <a:rPr lang="en-US" sz="1200" dirty="0" err="1"/>
              <a:t>đẩy</a:t>
            </a:r>
            <a:r>
              <a:rPr lang="en-US" sz="1200" dirty="0"/>
              <a:t> vi </a:t>
            </a:r>
            <a:r>
              <a:rPr lang="en-US" sz="1200" dirty="0" err="1"/>
              <a:t>khuẩn</a:t>
            </a:r>
            <a:r>
              <a:rPr lang="en-US" sz="1200" dirty="0"/>
              <a:t> </a:t>
            </a:r>
            <a:r>
              <a:rPr lang="en-US" sz="1200" dirty="0" err="1"/>
              <a:t>tốt</a:t>
            </a:r>
            <a:r>
              <a:rPr lang="en-US" sz="1200" dirty="0"/>
              <a:t>, </a:t>
            </a:r>
            <a:r>
              <a:rPr lang="en-US" sz="1200" dirty="0" err="1"/>
              <a:t>tăng</a:t>
            </a:r>
            <a:r>
              <a:rPr lang="en-US" sz="1200" dirty="0"/>
              <a:t> c</a:t>
            </a:r>
            <a:r>
              <a:rPr lang="vi-VN" sz="1200" dirty="0"/>
              <a:t>ư</a:t>
            </a:r>
            <a:r>
              <a:rPr lang="en-US" sz="1200" dirty="0" err="1"/>
              <a:t>ờng</a:t>
            </a:r>
            <a:r>
              <a:rPr lang="en-US" sz="1200" dirty="0"/>
              <a:t> </a:t>
            </a:r>
            <a:r>
              <a:rPr lang="en-US" sz="1200" dirty="0" err="1"/>
              <a:t>thể</a:t>
            </a:r>
            <a:r>
              <a:rPr lang="en-US" sz="1200" dirty="0"/>
              <a:t> </a:t>
            </a:r>
            <a:r>
              <a:rPr lang="en-US" sz="1200" dirty="0" err="1"/>
              <a:t>trạng</a:t>
            </a:r>
            <a:r>
              <a:rPr lang="en-US" sz="1200" dirty="0"/>
              <a:t> </a:t>
            </a:r>
            <a:r>
              <a:rPr lang="en-US" sz="1200" dirty="0" err="1"/>
              <a:t>của</a:t>
            </a:r>
            <a:r>
              <a:rPr lang="en-US" sz="1200" dirty="0"/>
              <a:t> </a:t>
            </a:r>
            <a:r>
              <a:rPr lang="en-US" sz="1200" dirty="0" err="1"/>
              <a:t>cá</a:t>
            </a:r>
            <a:endParaRPr lang="en-US" sz="1200" dirty="0"/>
          </a:p>
          <a:p>
            <a:pPr lvl="0">
              <a:defRPr/>
            </a:pPr>
            <a:endParaRPr lang="en-US" sz="1200" dirty="0"/>
          </a:p>
          <a:p>
            <a:pPr lvl="0"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Hệ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thống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tự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động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sinh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sản</a:t>
            </a:r>
            <a:r>
              <a:rPr lang="en-US" sz="1200" b="1" dirty="0">
                <a:solidFill>
                  <a:srgbClr val="C00000"/>
                </a:solidFill>
              </a:rPr>
              <a:t> (ABS) </a:t>
            </a:r>
          </a:p>
          <a:p>
            <a:pPr lvl="0">
              <a:defRPr/>
            </a:pPr>
            <a:r>
              <a:rPr lang="en-US" sz="1200" dirty="0" err="1"/>
              <a:t>Giúp</a:t>
            </a:r>
            <a:r>
              <a:rPr lang="en-US" sz="1200" dirty="0"/>
              <a:t> </a:t>
            </a:r>
            <a:r>
              <a:rPr lang="en-US" sz="1200" dirty="0" err="1"/>
              <a:t>giám</a:t>
            </a:r>
            <a:r>
              <a:rPr lang="en-US" sz="1200" dirty="0"/>
              <a:t> </a:t>
            </a:r>
            <a:r>
              <a:rPr lang="en-US" sz="1200" dirty="0" err="1"/>
              <a:t>sát</a:t>
            </a:r>
            <a:r>
              <a:rPr lang="en-US" sz="1200" dirty="0"/>
              <a:t> </a:t>
            </a:r>
            <a:r>
              <a:rPr lang="en-US" sz="1200" dirty="0" err="1"/>
              <a:t>chính</a:t>
            </a:r>
            <a:r>
              <a:rPr lang="en-US" sz="1200" dirty="0"/>
              <a:t> </a:t>
            </a:r>
            <a:r>
              <a:rPr lang="en-US" sz="1200" dirty="0" err="1"/>
              <a:t>xác</a:t>
            </a:r>
            <a:r>
              <a:rPr lang="en-US" sz="1200" dirty="0"/>
              <a:t> </a:t>
            </a:r>
            <a:r>
              <a:rPr lang="en-US" sz="1200" dirty="0" err="1"/>
              <a:t>tỉ</a:t>
            </a:r>
            <a:r>
              <a:rPr lang="en-US" sz="1200" dirty="0"/>
              <a:t> </a:t>
            </a:r>
            <a:r>
              <a:rPr lang="en-US" sz="1200" dirty="0" err="1"/>
              <a:t>lệ</a:t>
            </a:r>
            <a:r>
              <a:rPr lang="en-US" sz="1200" dirty="0"/>
              <a:t> </a:t>
            </a:r>
            <a:r>
              <a:rPr lang="en-US" sz="1200" dirty="0" err="1"/>
              <a:t>sinh</a:t>
            </a:r>
            <a:r>
              <a:rPr lang="en-US" sz="1200" dirty="0"/>
              <a:t>, </a:t>
            </a:r>
            <a:r>
              <a:rPr lang="en-US" sz="1200" dirty="0" err="1"/>
              <a:t>giảm</a:t>
            </a:r>
            <a:r>
              <a:rPr lang="en-US" sz="1200" dirty="0"/>
              <a:t> </a:t>
            </a:r>
            <a:r>
              <a:rPr lang="en-US" sz="1200" dirty="0" err="1"/>
              <a:t>tỉ</a:t>
            </a:r>
            <a:r>
              <a:rPr lang="en-US" sz="1200" dirty="0"/>
              <a:t> </a:t>
            </a:r>
            <a:r>
              <a:rPr lang="en-US" sz="1200" dirty="0" err="1"/>
              <a:t>lệ</a:t>
            </a:r>
            <a:r>
              <a:rPr lang="en-US" sz="1200" dirty="0"/>
              <a:t> </a:t>
            </a:r>
            <a:r>
              <a:rPr lang="en-US" sz="1200" dirty="0" err="1"/>
              <a:t>tử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phân</a:t>
            </a:r>
            <a:r>
              <a:rPr lang="en-US" sz="1200" dirty="0"/>
              <a:t> </a:t>
            </a:r>
            <a:r>
              <a:rPr lang="en-US" sz="1200" dirty="0" err="1"/>
              <a:t>tách</a:t>
            </a:r>
            <a:r>
              <a:rPr lang="en-US" sz="1200" dirty="0"/>
              <a:t> </a:t>
            </a:r>
            <a:r>
              <a:rPr lang="en-US" sz="1200" dirty="0" err="1"/>
              <a:t>hiệu</a:t>
            </a:r>
            <a:r>
              <a:rPr lang="en-US" sz="1200" dirty="0"/>
              <a:t> </a:t>
            </a:r>
            <a:r>
              <a:rPr lang="en-US" sz="1200" dirty="0" err="1"/>
              <a:t>quả</a:t>
            </a:r>
            <a:endParaRPr lang="en-US" sz="1200" dirty="0"/>
          </a:p>
          <a:p>
            <a:pPr lvl="0">
              <a:defRPr/>
            </a:pPr>
            <a:endParaRPr lang="en-US" sz="1200" dirty="0"/>
          </a:p>
          <a:p>
            <a:pPr lvl="0"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Thức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ăn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cho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tôm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hùm</a:t>
            </a:r>
            <a:endParaRPr lang="en-US" sz="1200" b="1" dirty="0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en-US" sz="1200" dirty="0" err="1"/>
              <a:t>Thúc</a:t>
            </a:r>
            <a:r>
              <a:rPr lang="en-US" sz="1200" dirty="0"/>
              <a:t> </a:t>
            </a:r>
            <a:r>
              <a:rPr lang="en-US" sz="1200" dirty="0" err="1"/>
              <a:t>đẩy</a:t>
            </a:r>
            <a:r>
              <a:rPr lang="en-US" sz="1200" dirty="0"/>
              <a:t> </a:t>
            </a:r>
            <a:r>
              <a:rPr lang="en-US" sz="1200" dirty="0" err="1"/>
              <a:t>tăng</a:t>
            </a:r>
            <a:r>
              <a:rPr lang="en-US" sz="1200" dirty="0"/>
              <a:t> tr</a:t>
            </a:r>
            <a:r>
              <a:rPr lang="vi-VN" sz="1200" dirty="0"/>
              <a:t>ư</a:t>
            </a:r>
            <a:r>
              <a:rPr lang="en-US" sz="1200" dirty="0" err="1"/>
              <a:t>ờng</a:t>
            </a:r>
            <a:r>
              <a:rPr lang="en-US" sz="1200" dirty="0"/>
              <a:t>, </a:t>
            </a:r>
            <a:r>
              <a:rPr lang="en-US" sz="1200" dirty="0" err="1"/>
              <a:t>màu</a:t>
            </a:r>
            <a:r>
              <a:rPr lang="en-US" sz="1200" dirty="0"/>
              <a:t> </a:t>
            </a:r>
            <a:r>
              <a:rPr lang="en-US" sz="1200" dirty="0" err="1"/>
              <a:t>sắc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thể</a:t>
            </a:r>
            <a:r>
              <a:rPr lang="en-US" sz="1200" dirty="0"/>
              <a:t> </a:t>
            </a:r>
            <a:r>
              <a:rPr lang="en-US" sz="1200" dirty="0" err="1"/>
              <a:t>trạng</a:t>
            </a:r>
            <a:endParaRPr lang="en-US" sz="1200" dirty="0"/>
          </a:p>
          <a:p>
            <a:pPr lvl="0">
              <a:defRPr/>
            </a:pPr>
            <a:endParaRPr lang="en-US" sz="1200" dirty="0"/>
          </a:p>
          <a:p>
            <a:pPr lvl="0"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Hệ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thống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canh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(Aquaponics</a:t>
            </a:r>
            <a:r>
              <a:rPr lang="en-US" sz="1200" b="1" dirty="0">
                <a:solidFill>
                  <a:srgbClr val="C00000"/>
                </a:solidFill>
              </a:rPr>
              <a:t>) </a:t>
            </a:r>
          </a:p>
          <a:p>
            <a:pPr lvl="0">
              <a:defRPr/>
            </a:pPr>
            <a:r>
              <a:rPr lang="en-US" sz="1200" dirty="0" err="1"/>
              <a:t>Giảm</a:t>
            </a:r>
            <a:r>
              <a:rPr lang="en-US" sz="1200" dirty="0"/>
              <a:t> </a:t>
            </a:r>
            <a:r>
              <a:rPr lang="en-US" sz="1200" dirty="0" err="1"/>
              <a:t>rác</a:t>
            </a:r>
            <a:r>
              <a:rPr lang="en-US" sz="1200" dirty="0"/>
              <a:t> </a:t>
            </a:r>
            <a:r>
              <a:rPr lang="en-US" sz="1200" dirty="0" err="1"/>
              <a:t>thải</a:t>
            </a:r>
            <a:r>
              <a:rPr lang="en-US" sz="1200" dirty="0"/>
              <a:t>, </a:t>
            </a:r>
            <a:r>
              <a:rPr lang="en-US" sz="1200" dirty="0" err="1"/>
              <a:t>tăng</a:t>
            </a:r>
            <a:r>
              <a:rPr lang="en-US" sz="1200" dirty="0"/>
              <a:t> </a:t>
            </a:r>
            <a:r>
              <a:rPr lang="en-US" sz="1200" dirty="0" err="1"/>
              <a:t>năng</a:t>
            </a:r>
            <a:r>
              <a:rPr lang="en-US" sz="1200" dirty="0"/>
              <a:t> </a:t>
            </a:r>
            <a:r>
              <a:rPr lang="en-US" sz="1200" dirty="0" err="1"/>
              <a:t>suất</a:t>
            </a:r>
            <a:r>
              <a:rPr lang="en-US" sz="1200" dirty="0"/>
              <a:t> </a:t>
            </a:r>
            <a:r>
              <a:rPr lang="en-US" sz="1200" dirty="0" err="1"/>
              <a:t>mùa</a:t>
            </a:r>
            <a:r>
              <a:rPr lang="en-US" sz="1200" dirty="0"/>
              <a:t> </a:t>
            </a:r>
            <a:r>
              <a:rPr lang="en-US" sz="1200" dirty="0" err="1"/>
              <a:t>vụ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xuất</a:t>
            </a:r>
            <a:r>
              <a:rPr lang="en-US" sz="1200" dirty="0"/>
              <a:t> </a:t>
            </a:r>
            <a:r>
              <a:rPr lang="en-US" sz="1200" dirty="0" err="1"/>
              <a:t>cá</a:t>
            </a:r>
            <a:r>
              <a:rPr lang="en-US" sz="1200" dirty="0"/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xmlns="" id="{6CBCD678-79D6-47C6-BE83-D5BAFF0F3E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76" y="3306726"/>
            <a:ext cx="584654" cy="584654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023C719F-40F2-43B0-B515-2EFBFF614F2C}"/>
              </a:ext>
            </a:extLst>
          </p:cNvPr>
          <p:cNvSpPr txBox="1"/>
          <p:nvPr/>
        </p:nvSpPr>
        <p:spPr>
          <a:xfrm>
            <a:off x="6951306" y="3317713"/>
            <a:ext cx="4794351" cy="1015663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dirty="0" err="1"/>
              <a:t>Cung</a:t>
            </a:r>
            <a:r>
              <a:rPr lang="en-US" sz="1200" dirty="0"/>
              <a:t> </a:t>
            </a:r>
            <a:r>
              <a:rPr lang="en-US" sz="1200" dirty="0" err="1"/>
              <a:t>cấp</a:t>
            </a:r>
            <a:r>
              <a:rPr lang="en-US" sz="1200" dirty="0"/>
              <a:t> </a:t>
            </a:r>
            <a:r>
              <a:rPr lang="en-US" sz="1200" dirty="0" err="1"/>
              <a:t>nguồn</a:t>
            </a:r>
            <a:r>
              <a:rPr lang="en-US" sz="1200" dirty="0"/>
              <a:t>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  <a:r>
              <a:rPr lang="en-US" sz="1200" dirty="0" err="1"/>
              <a:t>dinh</a:t>
            </a:r>
            <a:r>
              <a:rPr lang="en-US" sz="1200" dirty="0"/>
              <a:t> d</a:t>
            </a:r>
            <a:r>
              <a:rPr lang="vi-VN" sz="1200" dirty="0"/>
              <a:t>ư</a:t>
            </a:r>
            <a:r>
              <a:rPr lang="en-US" sz="1200" dirty="0" err="1"/>
              <a:t>ỡng</a:t>
            </a:r>
            <a:r>
              <a:rPr lang="en-US" sz="1200" dirty="0"/>
              <a:t> </a:t>
            </a:r>
            <a:r>
              <a:rPr lang="en-US" sz="1200" dirty="0" err="1"/>
              <a:t>bền</a:t>
            </a:r>
            <a:r>
              <a:rPr lang="en-US" sz="1200" dirty="0"/>
              <a:t> </a:t>
            </a:r>
            <a:r>
              <a:rPr lang="en-US" sz="1200" dirty="0" err="1"/>
              <a:t>vững</a:t>
            </a:r>
            <a:r>
              <a:rPr lang="en-US" sz="1200" dirty="0"/>
              <a:t> </a:t>
            </a:r>
          </a:p>
          <a:p>
            <a:pPr lvl="0">
              <a:defRPr/>
            </a:pPr>
            <a:r>
              <a:rPr lang="en-US" sz="1200" dirty="0"/>
              <a:t>Gia </a:t>
            </a:r>
            <a:r>
              <a:rPr lang="en-US" sz="1200" dirty="0" err="1"/>
              <a:t>tăng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l</a:t>
            </a:r>
            <a:r>
              <a:rPr lang="vi-VN" sz="1200" dirty="0"/>
              <a:t>ư</a:t>
            </a:r>
            <a:r>
              <a:rPr lang="en-US" sz="1200" dirty="0" err="1"/>
              <a:t>ợng</a:t>
            </a:r>
            <a:r>
              <a:rPr lang="en-US" sz="1200" dirty="0"/>
              <a:t> </a:t>
            </a:r>
            <a:r>
              <a:rPr lang="en-US" sz="1200" dirty="0" err="1"/>
              <a:t>tôm</a:t>
            </a:r>
            <a:r>
              <a:rPr lang="en-US" sz="1200" dirty="0"/>
              <a:t> </a:t>
            </a:r>
            <a:r>
              <a:rPr lang="en-US" sz="1200" dirty="0" err="1"/>
              <a:t>hùm</a:t>
            </a:r>
            <a:r>
              <a:rPr lang="en-US" sz="1200" dirty="0"/>
              <a:t> </a:t>
            </a:r>
            <a:r>
              <a:rPr lang="en-US" sz="1200" dirty="0" err="1"/>
              <a:t>đất</a:t>
            </a:r>
            <a:r>
              <a:rPr lang="en-US" sz="1200" dirty="0"/>
              <a:t> </a:t>
            </a:r>
            <a:r>
              <a:rPr lang="en-US" sz="1200" dirty="0" err="1"/>
              <a:t>trên</a:t>
            </a:r>
            <a:r>
              <a:rPr lang="en-US" sz="1200" dirty="0"/>
              <a:t> 1 </a:t>
            </a:r>
            <a:r>
              <a:rPr lang="en-US" sz="1200" dirty="0" err="1"/>
              <a:t>mét</a:t>
            </a:r>
            <a:r>
              <a:rPr lang="en-US" sz="1200" dirty="0"/>
              <a:t> </a:t>
            </a:r>
            <a:r>
              <a:rPr lang="en-US" sz="1200" dirty="0" err="1"/>
              <a:t>khối</a:t>
            </a:r>
            <a:r>
              <a:rPr lang="en-US" sz="1200" dirty="0"/>
              <a:t> </a:t>
            </a:r>
            <a:r>
              <a:rPr lang="en-US" sz="1200" dirty="0" err="1"/>
              <a:t>bằng</a:t>
            </a:r>
            <a:r>
              <a:rPr lang="en-US" sz="1200" dirty="0"/>
              <a:t> </a:t>
            </a:r>
            <a:r>
              <a:rPr lang="en-US" sz="1200" dirty="0" err="1"/>
              <a:t>cách</a:t>
            </a:r>
            <a:r>
              <a:rPr lang="en-US" sz="1200" dirty="0"/>
              <a:t> </a:t>
            </a:r>
            <a:r>
              <a:rPr lang="en-US" sz="1200" dirty="0" err="1"/>
              <a:t>sử</a:t>
            </a:r>
            <a:r>
              <a:rPr lang="en-US" sz="1200" dirty="0"/>
              <a:t> </a:t>
            </a:r>
            <a:r>
              <a:rPr lang="en-US" sz="1200" dirty="0" err="1"/>
              <a:t>dụng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 </a:t>
            </a:r>
            <a:r>
              <a:rPr lang="en-US" sz="1200" dirty="0" err="1"/>
              <a:t>nghệ</a:t>
            </a:r>
            <a:r>
              <a:rPr lang="en-US" sz="1200" dirty="0"/>
              <a:t> </a:t>
            </a:r>
          </a:p>
          <a:p>
            <a:pPr lvl="0">
              <a:defRPr/>
            </a:pPr>
            <a:r>
              <a:rPr lang="en-US" sz="1200" dirty="0" err="1"/>
              <a:t>Thức</a:t>
            </a:r>
            <a:r>
              <a:rPr lang="en-US" sz="1200" dirty="0"/>
              <a:t> </a:t>
            </a:r>
            <a:r>
              <a:rPr lang="en-US" sz="1200" dirty="0" err="1"/>
              <a:t>ăn</a:t>
            </a:r>
            <a:r>
              <a:rPr lang="en-US" sz="1200" dirty="0"/>
              <a:t> </a:t>
            </a:r>
            <a:r>
              <a:rPr lang="en-US" sz="1200" dirty="0" err="1"/>
              <a:t>chuyên</a:t>
            </a:r>
            <a:r>
              <a:rPr lang="en-US" sz="1200" dirty="0"/>
              <a:t> </a:t>
            </a:r>
            <a:r>
              <a:rPr lang="en-US" sz="1200" dirty="0" err="1"/>
              <a:t>biệt</a:t>
            </a:r>
            <a:r>
              <a:rPr lang="en-US" sz="1200" dirty="0"/>
              <a:t> </a:t>
            </a:r>
            <a:r>
              <a:rPr lang="en-US" sz="1200" dirty="0" err="1"/>
              <a:t>giảm</a:t>
            </a:r>
            <a:r>
              <a:rPr lang="en-US" sz="1200" dirty="0"/>
              <a:t> </a:t>
            </a:r>
            <a:r>
              <a:rPr lang="en-US" sz="1200" dirty="0" err="1"/>
              <a:t>thiểu</a:t>
            </a:r>
            <a:r>
              <a:rPr lang="en-US" sz="1200" dirty="0"/>
              <a:t> </a:t>
            </a:r>
            <a:r>
              <a:rPr lang="en-US" sz="1200" dirty="0" err="1"/>
              <a:t>hệ</a:t>
            </a:r>
            <a:r>
              <a:rPr lang="en-US" sz="1200" dirty="0"/>
              <a:t> </a:t>
            </a:r>
            <a:r>
              <a:rPr lang="en-US" sz="1200" dirty="0" err="1"/>
              <a:t>số</a:t>
            </a:r>
            <a:r>
              <a:rPr lang="en-US" sz="1200" dirty="0"/>
              <a:t> </a:t>
            </a:r>
            <a:r>
              <a:rPr lang="en-US" sz="1200" dirty="0" err="1"/>
              <a:t>chuyển</a:t>
            </a:r>
            <a:r>
              <a:rPr lang="en-US" sz="1200" dirty="0"/>
              <a:t> </a:t>
            </a:r>
            <a:r>
              <a:rPr lang="en-US" sz="1200" dirty="0" err="1"/>
              <a:t>đổi</a:t>
            </a:r>
            <a:r>
              <a:rPr lang="en-US" sz="1200" dirty="0"/>
              <a:t> </a:t>
            </a:r>
            <a:r>
              <a:rPr lang="en-US" sz="1200" dirty="0" err="1"/>
              <a:t>thức</a:t>
            </a:r>
            <a:r>
              <a:rPr lang="en-US" sz="1200" dirty="0"/>
              <a:t> </a:t>
            </a:r>
            <a:r>
              <a:rPr lang="en-US" sz="1200" dirty="0" err="1"/>
              <a:t>ăn</a:t>
            </a:r>
            <a:r>
              <a:rPr lang="en-US" sz="1200" dirty="0"/>
              <a:t> FCR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thúc</a:t>
            </a:r>
            <a:r>
              <a:rPr lang="en-US" sz="1200" dirty="0"/>
              <a:t> </a:t>
            </a:r>
            <a:r>
              <a:rPr lang="en-US" sz="1200" dirty="0" err="1"/>
              <a:t>đẩy</a:t>
            </a:r>
            <a:r>
              <a:rPr lang="en-US" sz="1200" dirty="0"/>
              <a:t> </a:t>
            </a:r>
            <a:r>
              <a:rPr lang="en-US" sz="1200" dirty="0" err="1"/>
              <a:t>tăng</a:t>
            </a:r>
            <a:r>
              <a:rPr lang="en-US" sz="1200" dirty="0"/>
              <a:t> tr</a:t>
            </a:r>
            <a:r>
              <a:rPr lang="vi-VN" sz="1200" dirty="0"/>
              <a:t>ư</a:t>
            </a:r>
            <a:r>
              <a:rPr lang="en-US" sz="1200" dirty="0" err="1"/>
              <a:t>ởng</a:t>
            </a:r>
            <a:r>
              <a:rPr lang="en-US" sz="1200" dirty="0"/>
              <a:t> 20%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C15E72D-C602-4B18-8F4F-6083FB4AF691}"/>
              </a:ext>
            </a:extLst>
          </p:cNvPr>
          <p:cNvSpPr txBox="1"/>
          <p:nvPr/>
        </p:nvSpPr>
        <p:spPr>
          <a:xfrm>
            <a:off x="6283276" y="2783618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Vần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đề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giải</a:t>
            </a:r>
            <a:r>
              <a:rPr lang="en-US" sz="1200" dirty="0"/>
              <a:t> </a:t>
            </a:r>
            <a:r>
              <a:rPr lang="en-US" sz="1200" dirty="0" err="1"/>
              <a:t>quyết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BF951E3-F77D-41D0-94A4-AD26578214D5}"/>
              </a:ext>
            </a:extLst>
          </p:cNvPr>
          <p:cNvSpPr txBox="1"/>
          <p:nvPr/>
        </p:nvSpPr>
        <p:spPr>
          <a:xfrm>
            <a:off x="6283276" y="4633632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Hình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tác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3179404-AB41-4B2E-81B2-8EB700CD710B}"/>
              </a:ext>
            </a:extLst>
          </p:cNvPr>
          <p:cNvSpPr txBox="1"/>
          <p:nvPr/>
        </p:nvSpPr>
        <p:spPr>
          <a:xfrm>
            <a:off x="6951306" y="5164791"/>
            <a:ext cx="4794351" cy="830997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dirty="0" err="1"/>
              <a:t>Đầu</a:t>
            </a:r>
            <a:r>
              <a:rPr lang="en-US" sz="1200" dirty="0"/>
              <a:t> t</a:t>
            </a:r>
            <a:r>
              <a:rPr lang="vi-VN" sz="1200" dirty="0"/>
              <a:t>ư</a:t>
            </a:r>
            <a:endParaRPr lang="en-US" sz="1200" dirty="0"/>
          </a:p>
          <a:p>
            <a:pPr lvl="0">
              <a:defRPr/>
            </a:pPr>
            <a:r>
              <a:rPr lang="en-US" sz="1200" dirty="0" err="1"/>
              <a:t>Mở</a:t>
            </a:r>
            <a:r>
              <a:rPr lang="en-US" sz="1200" dirty="0"/>
              <a:t> </a:t>
            </a:r>
            <a:r>
              <a:rPr lang="en-US" sz="1200" dirty="0" err="1"/>
              <a:t>rộng</a:t>
            </a:r>
            <a:r>
              <a:rPr lang="en-US" sz="1200" dirty="0"/>
              <a:t> </a:t>
            </a:r>
            <a:r>
              <a:rPr lang="en-US" sz="1200" dirty="0" err="1"/>
              <a:t>kinh</a:t>
            </a:r>
            <a:r>
              <a:rPr lang="en-US" sz="1200" dirty="0"/>
              <a:t> </a:t>
            </a:r>
            <a:r>
              <a:rPr lang="en-US" sz="1200" dirty="0" err="1"/>
              <a:t>doanh</a:t>
            </a:r>
            <a:r>
              <a:rPr lang="en-US" sz="1200" dirty="0"/>
              <a:t> </a:t>
            </a:r>
            <a:r>
              <a:rPr lang="en-US" sz="1200" dirty="0" err="1"/>
              <a:t>tại</a:t>
            </a:r>
            <a:r>
              <a:rPr lang="en-US" sz="1200" dirty="0"/>
              <a:t> Việt Nam</a:t>
            </a:r>
          </a:p>
          <a:p>
            <a:pPr lvl="0">
              <a:defRPr/>
            </a:pPr>
            <a:r>
              <a:rPr lang="en-US" sz="1200" dirty="0" err="1"/>
              <a:t>Phát</a:t>
            </a:r>
            <a:r>
              <a:rPr lang="en-US" sz="1200" dirty="0"/>
              <a:t> </a:t>
            </a:r>
            <a:r>
              <a:rPr lang="en-US" sz="1200" dirty="0" err="1"/>
              <a:t>triển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  <a:r>
              <a:rPr lang="en-US" sz="1200" dirty="0" err="1"/>
              <a:t>phụ</a:t>
            </a:r>
            <a:endParaRPr lang="en-US" sz="1200" dirty="0"/>
          </a:p>
          <a:p>
            <a:pPr lvl="0">
              <a:defRPr/>
            </a:pPr>
            <a:r>
              <a:rPr lang="en-US" sz="1200" dirty="0" err="1"/>
              <a:t>Nghiên</a:t>
            </a:r>
            <a:r>
              <a:rPr lang="en-US" sz="1200" dirty="0"/>
              <a:t> </a:t>
            </a:r>
            <a:r>
              <a:rPr lang="en-US" sz="1200" dirty="0" err="1"/>
              <a:t>cứu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phát</a:t>
            </a:r>
            <a:r>
              <a:rPr lang="en-US" sz="1200" dirty="0"/>
              <a:t> </a:t>
            </a:r>
            <a:r>
              <a:rPr lang="en-US" sz="1200" dirty="0" err="1"/>
              <a:t>triển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 </a:t>
            </a:r>
            <a:r>
              <a:rPr lang="en-US" sz="1200" dirty="0" err="1"/>
              <a:t>nghệ</a:t>
            </a:r>
            <a:endParaRPr lang="en-US" sz="1200" dirty="0"/>
          </a:p>
        </p:txBody>
      </p:sp>
      <p:pic>
        <p:nvPicPr>
          <p:cNvPr id="7" name="Picture 6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4E3E88D9-AD69-4D9F-84EC-D32BD42612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14" y="5190438"/>
            <a:ext cx="585216" cy="585216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AAC44682-4D65-4DD7-A838-5041849327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1" y="1510647"/>
            <a:ext cx="640080" cy="640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69DD6F1-355E-492A-8A7A-B65635D82D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8591" y="1040004"/>
            <a:ext cx="1647657" cy="107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90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2A0A046-93AD-4906-AA4F-94C5000A1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767" y="3367936"/>
            <a:ext cx="3469957" cy="1526324"/>
          </a:xfrm>
          <a:prstGeom prst="rect">
            <a:avLst/>
          </a:prstGeom>
        </p:spPr>
      </p:pic>
      <p:sp>
        <p:nvSpPr>
          <p:cNvPr id="770" name="Google Shape;770;p52"/>
          <p:cNvSpPr txBox="1">
            <a:spLocks noGrp="1"/>
          </p:cNvSpPr>
          <p:nvPr>
            <p:ph type="title"/>
          </p:nvPr>
        </p:nvSpPr>
        <p:spPr>
          <a:xfrm>
            <a:off x="-1" y="349641"/>
            <a:ext cx="10245013" cy="107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/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nghệ</a:t>
            </a:r>
            <a:r>
              <a:rPr lang="en-US" sz="2400" dirty="0"/>
              <a:t> đ</a:t>
            </a:r>
            <a:r>
              <a:rPr lang="vi-VN" sz="2400" dirty="0"/>
              <a:t>ư</a:t>
            </a:r>
            <a:r>
              <a:rPr lang="en-US" sz="2400" dirty="0" err="1"/>
              <a:t>ợc</a:t>
            </a:r>
            <a:r>
              <a:rPr lang="en-US" sz="2400" dirty="0"/>
              <a:t> </a:t>
            </a:r>
            <a:r>
              <a:rPr lang="en-US" sz="2400" dirty="0" err="1"/>
              <a:t>hỗ</a:t>
            </a:r>
            <a:r>
              <a:rPr lang="en-US" sz="2400" dirty="0"/>
              <a:t> </a:t>
            </a:r>
            <a:r>
              <a:rPr lang="en-US" sz="2400" dirty="0" err="1"/>
              <a:t>trợ</a:t>
            </a:r>
            <a:r>
              <a:rPr lang="en-US" sz="2400" dirty="0"/>
              <a:t> </a:t>
            </a:r>
            <a:r>
              <a:rPr lang="en-US" sz="2400" dirty="0" err="1"/>
              <a:t>bởi</a:t>
            </a:r>
            <a:r>
              <a:rPr lang="en-US" sz="2400" dirty="0"/>
              <a:t> </a:t>
            </a:r>
            <a:r>
              <a:rPr lang="en-US" sz="2400" dirty="0" err="1"/>
              <a:t>trí</a:t>
            </a:r>
            <a:r>
              <a:rPr lang="en-US" sz="2400" dirty="0"/>
              <a:t> </a:t>
            </a:r>
            <a:r>
              <a:rPr lang="en-US" sz="2400" dirty="0" err="1"/>
              <a:t>tuệ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A.I:</a:t>
            </a:r>
            <a:br>
              <a:rPr lang="en-US" sz="2400" dirty="0"/>
            </a:br>
            <a:r>
              <a:rPr lang="en-US" sz="2400" dirty="0" err="1"/>
              <a:t>Kiểm</a:t>
            </a:r>
            <a:r>
              <a:rPr lang="en-US" sz="2400" dirty="0"/>
              <a:t> </a:t>
            </a:r>
            <a:r>
              <a:rPr lang="en-US" sz="2400" dirty="0" err="1"/>
              <a:t>tra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l</a:t>
            </a:r>
            <a:r>
              <a:rPr lang="vi-VN" sz="2400" dirty="0"/>
              <a:t>ư</a:t>
            </a:r>
            <a:r>
              <a:rPr lang="en-US" sz="2400" dirty="0" err="1"/>
              <a:t>ợng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h</a:t>
            </a:r>
            <a:r>
              <a:rPr lang="vi-VN" sz="2400" dirty="0"/>
              <a:t>ư</a:t>
            </a:r>
            <a:r>
              <a:rPr lang="en-US" sz="2400" dirty="0" err="1"/>
              <a:t>ơng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phẩm</a:t>
            </a:r>
            <a:r>
              <a:rPr lang="en-US" sz="2400" dirty="0"/>
              <a:t> </a:t>
            </a:r>
            <a:r>
              <a:rPr lang="en-US" sz="2400" dirty="0" err="1"/>
              <a:t>nhanh</a:t>
            </a:r>
            <a:r>
              <a:rPr lang="en-US" sz="2400" dirty="0"/>
              <a:t> </a:t>
            </a:r>
            <a:r>
              <a:rPr lang="en-US" sz="2400" dirty="0" err="1"/>
              <a:t>chóng</a:t>
            </a: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B44FA08-C501-46C2-8882-2E4D916E2D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6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82C45C-BDC9-4271-901F-614030B3B9DD}"/>
              </a:ext>
            </a:extLst>
          </p:cNvPr>
          <p:cNvSpPr txBox="1"/>
          <p:nvPr/>
        </p:nvSpPr>
        <p:spPr>
          <a:xfrm>
            <a:off x="0" y="0"/>
            <a:ext cx="12192000" cy="276999"/>
          </a:xfrm>
          <a:prstGeom prst="rect">
            <a:avLst/>
          </a:prstGeom>
          <a:solidFill>
            <a:srgbClr val="F15F5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200" b="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CÔNG NGHỆ NÔNG NGHIỆP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B811446-074D-4E86-9B4D-F5CC99888ECF}"/>
              </a:ext>
            </a:extLst>
          </p:cNvPr>
          <p:cNvSpPr txBox="1"/>
          <p:nvPr/>
        </p:nvSpPr>
        <p:spPr>
          <a:xfrm>
            <a:off x="895831" y="1489898"/>
            <a:ext cx="868670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Profileprint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là</a:t>
            </a:r>
            <a:r>
              <a:rPr lang="en-US" sz="1200" dirty="0">
                <a:solidFill>
                  <a:schemeClr val="tx1"/>
                </a:solidFill>
              </a:rPr>
              <a:t> 1 </a:t>
            </a:r>
            <a:r>
              <a:rPr lang="en-US" sz="1200" dirty="0" err="1">
                <a:solidFill>
                  <a:schemeClr val="tx1"/>
                </a:solidFill>
              </a:rPr>
              <a:t>nền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tảng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phân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tích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thành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phần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dựa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trên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giải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pháp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phần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mềm</a:t>
            </a:r>
            <a:r>
              <a:rPr lang="en-US" sz="1200" dirty="0">
                <a:solidFill>
                  <a:schemeClr val="tx1"/>
                </a:solidFill>
              </a:rPr>
              <a:t> (Software-as-a-Solution), </a:t>
            </a:r>
            <a:r>
              <a:rPr lang="en-US" sz="1200" dirty="0" err="1">
                <a:solidFill>
                  <a:schemeClr val="tx1"/>
                </a:solidFill>
              </a:rPr>
              <a:t>cho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phép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đánh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chất</a:t>
            </a:r>
            <a:r>
              <a:rPr lang="en-US" sz="1200" dirty="0">
                <a:solidFill>
                  <a:schemeClr val="tx1"/>
                </a:solidFill>
              </a:rPr>
              <a:t> l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ợng</a:t>
            </a:r>
            <a:r>
              <a:rPr lang="en-US" sz="1200" dirty="0">
                <a:solidFill>
                  <a:schemeClr val="tx1"/>
                </a:solidFill>
              </a:rPr>
              <a:t>/</a:t>
            </a:r>
            <a:r>
              <a:rPr lang="en-US" sz="1200" dirty="0" err="1">
                <a:solidFill>
                  <a:schemeClr val="tx1"/>
                </a:solidFill>
              </a:rPr>
              <a:t>tiêu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chuẩn</a:t>
            </a:r>
            <a:r>
              <a:rPr lang="en-US" sz="1200" dirty="0">
                <a:solidFill>
                  <a:schemeClr val="tx1"/>
                </a:solidFill>
              </a:rPr>
              <a:t> h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ơng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vị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nguồn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gốc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của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loại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nguyên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khô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lỏng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cũng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nh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nguyên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 phi </a:t>
            </a:r>
            <a:r>
              <a:rPr lang="en-US" sz="1200" dirty="0" err="1">
                <a:solidFill>
                  <a:schemeClr val="tx1"/>
                </a:solidFill>
              </a:rPr>
              <a:t>hữu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chỉ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từ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mẫu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vân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</a:p>
          <a:p>
            <a:pPr lvl="0">
              <a:defRPr/>
            </a:pPr>
            <a:endParaRPr lang="en-US" sz="1200" b="1" dirty="0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Profileprint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cung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cấp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đ</a:t>
            </a:r>
            <a:r>
              <a:rPr lang="vi-VN" sz="1200" dirty="0">
                <a:solidFill>
                  <a:schemeClr val="tx1"/>
                </a:solidFill>
              </a:rPr>
              <a:t>ơ</a:t>
            </a:r>
            <a:r>
              <a:rPr lang="en-US" sz="1200" dirty="0">
                <a:solidFill>
                  <a:schemeClr val="tx1"/>
                </a:solidFill>
              </a:rPr>
              <a:t>n </a:t>
            </a:r>
            <a:r>
              <a:rPr lang="en-US" sz="1200" dirty="0" err="1">
                <a:solidFill>
                  <a:schemeClr val="tx1"/>
                </a:solidFill>
              </a:rPr>
              <a:t>vị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tham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chuỗi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cung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ứng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với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dịch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vụ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chính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) </a:t>
            </a:r>
            <a:r>
              <a:rPr lang="en-US" sz="1200" dirty="0" err="1">
                <a:solidFill>
                  <a:schemeClr val="tx1"/>
                </a:solidFill>
              </a:rPr>
              <a:t>Nền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tảng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tuyến</a:t>
            </a:r>
            <a:r>
              <a:rPr lang="en-US" sz="1200" dirty="0">
                <a:solidFill>
                  <a:schemeClr val="tx1"/>
                </a:solidFill>
              </a:rPr>
              <a:t> SaaS </a:t>
            </a:r>
            <a:r>
              <a:rPr lang="en-US" sz="1200" dirty="0" err="1">
                <a:solidFill>
                  <a:schemeClr val="tx1"/>
                </a:solidFill>
              </a:rPr>
              <a:t>cho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công</a:t>
            </a:r>
            <a:r>
              <a:rPr lang="en-US" sz="1200" dirty="0">
                <a:solidFill>
                  <a:schemeClr val="tx1"/>
                </a:solidFill>
              </a:rPr>
              <a:t> ty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tìm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nguồn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hàng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mua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bán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ii) </a:t>
            </a:r>
            <a:r>
              <a:rPr lang="en-US" sz="1200" dirty="0" err="1">
                <a:solidFill>
                  <a:schemeClr val="tx1"/>
                </a:solidFill>
              </a:rPr>
              <a:t>máy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phân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tích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dạng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cầm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đánh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chất</a:t>
            </a:r>
            <a:r>
              <a:rPr lang="en-US" sz="1200" dirty="0">
                <a:solidFill>
                  <a:schemeClr val="tx1"/>
                </a:solidFill>
              </a:rPr>
              <a:t> l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ợng</a:t>
            </a:r>
            <a:r>
              <a:rPr lang="en-US" sz="1200" dirty="0">
                <a:solidFill>
                  <a:schemeClr val="tx1"/>
                </a:solidFill>
              </a:rPr>
              <a:t>/h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ơng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vị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của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sản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endParaRPr kumimoji="0" lang="en-SG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B7D3F93-FE44-4635-9DE1-B3A9C81ED770}"/>
              </a:ext>
            </a:extLst>
          </p:cNvPr>
          <p:cNvSpPr txBox="1"/>
          <p:nvPr/>
        </p:nvSpPr>
        <p:spPr>
          <a:xfrm>
            <a:off x="446342" y="2844828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lvl="0">
              <a:defRPr/>
            </a:pPr>
            <a:r>
              <a:rPr lang="en-US" sz="1200" dirty="0" err="1"/>
              <a:t>Nền</a:t>
            </a:r>
            <a:r>
              <a:rPr lang="en-US" sz="1200" dirty="0"/>
              <a:t> </a:t>
            </a:r>
            <a:r>
              <a:rPr lang="en-US" sz="1200" dirty="0" err="1"/>
              <a:t>tảng</a:t>
            </a:r>
            <a:r>
              <a:rPr lang="en-US" sz="1200" dirty="0"/>
              <a:t> </a:t>
            </a:r>
            <a:r>
              <a:rPr lang="en-US" sz="1200" dirty="0" err="1"/>
              <a:t>Profileprint</a:t>
            </a:r>
            <a:r>
              <a:rPr lang="en-US" sz="1200" dirty="0"/>
              <a:t> 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DB50D27-14EE-4D53-A321-A85CC50D42AF}"/>
              </a:ext>
            </a:extLst>
          </p:cNvPr>
          <p:cNvSpPr txBox="1"/>
          <p:nvPr/>
        </p:nvSpPr>
        <p:spPr>
          <a:xfrm>
            <a:off x="2628646" y="5023077"/>
            <a:ext cx="3280078" cy="1754326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Nắm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bắt</a:t>
            </a:r>
            <a:r>
              <a:rPr lang="en-US" sz="1200" b="1" dirty="0">
                <a:solidFill>
                  <a:srgbClr val="C00000"/>
                </a:solidFill>
              </a:rPr>
              <a:t>, </a:t>
            </a:r>
            <a:r>
              <a:rPr lang="en-US" sz="1200" b="1" dirty="0" err="1">
                <a:solidFill>
                  <a:srgbClr val="C00000"/>
                </a:solidFill>
              </a:rPr>
              <a:t>Xử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lý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và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Kết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en-US" sz="1200" b="1" dirty="0" err="1">
                <a:solidFill>
                  <a:srgbClr val="C00000"/>
                </a:solidFill>
              </a:rPr>
              <a:t>hợp</a:t>
            </a:r>
            <a:r>
              <a:rPr lang="en-US" sz="1200" b="1" dirty="0">
                <a:solidFill>
                  <a:srgbClr val="C00000"/>
                </a:solidFill>
              </a:rPr>
              <a:t/>
            </a:r>
            <a:br>
              <a:rPr lang="en-US" sz="1200" b="1" dirty="0">
                <a:solidFill>
                  <a:srgbClr val="C00000"/>
                </a:solidFill>
              </a:rPr>
            </a:br>
            <a:r>
              <a:rPr lang="en-US" sz="1200" dirty="0" err="1">
                <a:solidFill>
                  <a:schemeClr val="tx1"/>
                </a:solidFill>
              </a:rPr>
              <a:t>nhanh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chóng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xác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định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chất</a:t>
            </a:r>
            <a:r>
              <a:rPr lang="en-US" sz="1200" dirty="0">
                <a:solidFill>
                  <a:schemeClr val="tx1"/>
                </a:solidFill>
              </a:rPr>
              <a:t> l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ợng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sự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tạp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nguồn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gốc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địa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thậm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là</a:t>
            </a:r>
            <a:r>
              <a:rPr lang="en-US" sz="1200" dirty="0">
                <a:solidFill>
                  <a:schemeClr val="tx1"/>
                </a:solidFill>
              </a:rPr>
              <a:t> h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ơng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vị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chỉ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trong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giây</a:t>
            </a:r>
            <a:endParaRPr lang="en-US" sz="1200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Ứng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dụng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1200" b="1" dirty="0">
                <a:solidFill>
                  <a:schemeClr val="tx1"/>
                </a:solidFill>
              </a:rPr>
              <a:t>t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sản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phẩm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nguyên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liệu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phê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lang="en-US" sz="1200" dirty="0">
                <a:solidFill>
                  <a:schemeClr val="tx1"/>
                </a:solidFill>
              </a:rPr>
              <a:t>c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ocoa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thảo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mộc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gia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vị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loại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hạt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phụ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chất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lỏng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phi </a:t>
            </a:r>
            <a:r>
              <a:rPr lang="en-US" sz="1200" dirty="0" err="1">
                <a:solidFill>
                  <a:schemeClr val="tx1"/>
                </a:solidFill>
              </a:rPr>
              <a:t>hữu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khác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  <a:p>
            <a:pPr lvl="0">
              <a:defRPr/>
            </a:pPr>
            <a:r>
              <a:rPr lang="en-US" sz="1200" dirty="0">
                <a:solidFill>
                  <a:schemeClr val="tx1"/>
                </a:solidFill>
              </a:rPr>
              <a:t>(</a:t>
            </a:r>
            <a:r>
              <a:rPr lang="en-US" sz="1200" dirty="0" err="1">
                <a:solidFill>
                  <a:schemeClr val="tx1"/>
                </a:solidFill>
              </a:rPr>
              <a:t>Dữ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vẫn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đang</a:t>
            </a:r>
            <a:r>
              <a:rPr lang="en-US" sz="1200" dirty="0">
                <a:solidFill>
                  <a:schemeClr val="tx1"/>
                </a:solidFill>
              </a:rPr>
              <a:t> đ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ợc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mở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rộng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xmlns="" id="{6CBCD678-79D6-47C6-BE83-D5BAFF0F3E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76" y="3367936"/>
            <a:ext cx="584654" cy="584654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023C719F-40F2-43B0-B515-2EFBFF614F2C}"/>
              </a:ext>
            </a:extLst>
          </p:cNvPr>
          <p:cNvSpPr txBox="1"/>
          <p:nvPr/>
        </p:nvSpPr>
        <p:spPr>
          <a:xfrm>
            <a:off x="6951306" y="3378923"/>
            <a:ext cx="4794351" cy="461665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strike="noStrike" dirty="0" err="1">
                <a:effectLst/>
              </a:rPr>
              <a:t>Kiểm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soát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chất</a:t>
            </a:r>
            <a:r>
              <a:rPr lang="en-US" sz="1200" u="none" strike="noStrike" dirty="0">
                <a:effectLst/>
              </a:rPr>
              <a:t> l</a:t>
            </a:r>
            <a:r>
              <a:rPr lang="vi-VN" sz="1200" u="none" strike="noStrike" dirty="0">
                <a:effectLst/>
              </a:rPr>
              <a:t>ư</a:t>
            </a:r>
            <a:r>
              <a:rPr lang="en-US" sz="1200" dirty="0" err="1"/>
              <a:t>ợng</a:t>
            </a:r>
            <a:r>
              <a:rPr lang="en-US" sz="1200" dirty="0"/>
              <a:t> </a:t>
            </a:r>
            <a:r>
              <a:rPr lang="en-US" sz="1200" dirty="0" err="1"/>
              <a:t>đi</a:t>
            </a:r>
            <a:r>
              <a:rPr lang="en-US" sz="1200" dirty="0"/>
              <a:t> </a:t>
            </a:r>
            <a:r>
              <a:rPr lang="en-US" sz="1200" dirty="0" err="1"/>
              <a:t>kèm</a:t>
            </a:r>
            <a:r>
              <a:rPr lang="en-US" sz="1200" dirty="0"/>
              <a:t> </a:t>
            </a:r>
            <a:r>
              <a:rPr lang="en-US" sz="1200" dirty="0" err="1"/>
              <a:t>với</a:t>
            </a:r>
            <a:r>
              <a:rPr lang="en-US" sz="1200" dirty="0"/>
              <a:t> </a:t>
            </a:r>
            <a:r>
              <a:rPr lang="en-US" sz="1200" dirty="0" err="1"/>
              <a:t>chuỗi</a:t>
            </a:r>
            <a:r>
              <a:rPr lang="en-US" sz="1200" dirty="0"/>
              <a:t> </a:t>
            </a:r>
            <a:r>
              <a:rPr lang="en-US" sz="1200" dirty="0" err="1"/>
              <a:t>cung</a:t>
            </a:r>
            <a:r>
              <a:rPr lang="en-US" sz="1200" dirty="0"/>
              <a:t> </a:t>
            </a:r>
            <a:r>
              <a:rPr lang="en-US" sz="1200" dirty="0" err="1"/>
              <a:t>ứng</a:t>
            </a:r>
            <a:endParaRPr lang="en-US" sz="1200" u="none" strike="noStrike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/>
              <a:t>Phân</a:t>
            </a:r>
            <a:r>
              <a:rPr lang="en-US" sz="1200" dirty="0"/>
              <a:t> </a:t>
            </a:r>
            <a:r>
              <a:rPr lang="en-US" sz="1200" dirty="0" err="1"/>
              <a:t>tích</a:t>
            </a:r>
            <a:r>
              <a:rPr lang="en-US" sz="1200" dirty="0"/>
              <a:t> h</a:t>
            </a:r>
            <a:r>
              <a:rPr lang="vi-VN" sz="1200" dirty="0"/>
              <a:t>ư</a:t>
            </a:r>
            <a:r>
              <a:rPr lang="en-US" sz="1200" dirty="0" err="1"/>
              <a:t>ơng</a:t>
            </a:r>
            <a:r>
              <a:rPr lang="en-US" sz="1200" dirty="0"/>
              <a:t> </a:t>
            </a:r>
            <a:r>
              <a:rPr lang="en-US" sz="1200" dirty="0" err="1"/>
              <a:t>vị</a:t>
            </a:r>
            <a:r>
              <a:rPr lang="en-US" sz="1200" dirty="0"/>
              <a:t>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endParaRPr lang="en-US" sz="1200" u="none" strike="noStrike" dirty="0">
              <a:effectLst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C15E72D-C602-4B18-8F4F-6083FB4AF691}"/>
              </a:ext>
            </a:extLst>
          </p:cNvPr>
          <p:cNvSpPr txBox="1"/>
          <p:nvPr/>
        </p:nvSpPr>
        <p:spPr>
          <a:xfrm>
            <a:off x="6283276" y="2844828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Vấn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đề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giải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quyết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BF951E3-F77D-41D0-94A4-AD26578214D5}"/>
              </a:ext>
            </a:extLst>
          </p:cNvPr>
          <p:cNvSpPr txBox="1"/>
          <p:nvPr/>
        </p:nvSpPr>
        <p:spPr>
          <a:xfrm>
            <a:off x="6283276" y="4694842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Hình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tác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3179404-AB41-4B2E-81B2-8EB700CD710B}"/>
              </a:ext>
            </a:extLst>
          </p:cNvPr>
          <p:cNvSpPr txBox="1"/>
          <p:nvPr/>
        </p:nvSpPr>
        <p:spPr>
          <a:xfrm>
            <a:off x="6951306" y="5226001"/>
            <a:ext cx="4794351" cy="276999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strike="noStrike" dirty="0" err="1">
                <a:effectLst/>
              </a:rPr>
              <a:t>Tìm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kiếm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đối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tác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kinh</a:t>
            </a:r>
            <a:r>
              <a:rPr lang="en-US" sz="1200" u="none" strike="noStrike" dirty="0">
                <a:effectLst/>
              </a:rPr>
              <a:t> </a:t>
            </a:r>
            <a:r>
              <a:rPr lang="en-US" sz="1200" u="none" strike="noStrike" dirty="0" err="1">
                <a:effectLst/>
              </a:rPr>
              <a:t>doanh</a:t>
            </a:r>
            <a:endParaRPr kumimoji="0" lang="en-SG" sz="1200" b="1" i="0" kern="1200" cap="none" spc="0" normalizeH="0" baseline="0" noProof="0" dirty="0">
              <a:ln>
                <a:noFill/>
              </a:ln>
              <a:solidFill>
                <a:srgbClr val="222222"/>
              </a:solidFill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9" name="Picture 28" descr="Icon&#10;&#10;Description automatically generated">
            <a:extLst>
              <a:ext uri="{FF2B5EF4-FFF2-40B4-BE49-F238E27FC236}">
                <a16:creationId xmlns:a16="http://schemas.microsoft.com/office/drawing/2014/main" xmlns="" id="{C9ECEA5F-9B3E-402A-8DCE-E0976D87C9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1690648"/>
            <a:ext cx="435124" cy="4351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8343D4F-DA16-4789-831C-8B75AB6B58A4}"/>
              </a:ext>
            </a:extLst>
          </p:cNvPr>
          <p:cNvSpPr txBox="1"/>
          <p:nvPr/>
        </p:nvSpPr>
        <p:spPr>
          <a:xfrm>
            <a:off x="10680137" y="1785950"/>
            <a:ext cx="149854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SG" sz="1050" u="sng" dirty="0">
                <a:latin typeface="+mj-lt"/>
              </a:rPr>
              <a:t>theprofileprint.com</a:t>
            </a:r>
            <a:endParaRPr lang="en-SG" sz="1050" b="0" i="0" u="sng" strike="noStrike" dirty="0">
              <a:effectLst/>
              <a:latin typeface="+mj-lt"/>
            </a:endParaRPr>
          </a:p>
        </p:txBody>
      </p:sp>
      <p:pic>
        <p:nvPicPr>
          <p:cNvPr id="7" name="Picture 6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4E3E88D9-AD69-4D9F-84EC-D32BD42612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14" y="5251648"/>
            <a:ext cx="585216" cy="585216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AAC44682-4D65-4DD7-A838-5041849327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1" y="1510647"/>
            <a:ext cx="640080" cy="640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1011050-AC1F-4700-A63D-607C18C514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342" y="3347753"/>
            <a:ext cx="2098928" cy="32449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80D2207-639B-4FFD-8BBF-32920EEA2E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62905" y="954672"/>
            <a:ext cx="2103437" cy="73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1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/>
        </p:nvSpPr>
        <p:spPr>
          <a:xfrm>
            <a:off x="940629" y="1491197"/>
            <a:ext cx="8144104" cy="346999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dirty="0"/>
              <a:t>HỒ SƠ CÔNG TY CÔNG NGHỆ CHO SẢN XUẤT, THÀNH PHỐ THÔNG MINH VÀ SỐ HÓA</a:t>
            </a:r>
            <a:endParaRPr lang="en-SG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300426" y="1551504"/>
            <a:ext cx="6676715" cy="829379"/>
          </a:xfrm>
        </p:spPr>
        <p:txBody>
          <a:bodyPr>
            <a:normAutofit fontScale="85000" lnSpcReduction="10000"/>
          </a:bodyPr>
          <a:lstStyle/>
          <a:p>
            <a:endParaRPr lang="en-US" dirty="0"/>
          </a:p>
          <a:p>
            <a:r>
              <a:rPr lang="en-US" dirty="0"/>
              <a:t>SỰ KIỆN KẾT NỐI GIAO TH</a:t>
            </a:r>
            <a:r>
              <a:rPr lang="vi-VN" dirty="0"/>
              <a:t>Ư</a:t>
            </a:r>
            <a:r>
              <a:rPr lang="en-US" dirty="0"/>
              <a:t>ƠNG GIỮA ESG VÀ SATI</a:t>
            </a:r>
            <a:endParaRPr lang="en-SG" dirty="0"/>
          </a:p>
          <a:p>
            <a:endParaRPr lang="en-S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US" dirty="0" err="1"/>
              <a:t>Tháng</a:t>
            </a:r>
            <a:r>
              <a:rPr lang="en-US" dirty="0"/>
              <a:t> 11, </a:t>
            </a:r>
            <a:r>
              <a:rPr lang="en-US" dirty="0" err="1"/>
              <a:t>năm</a:t>
            </a:r>
            <a:r>
              <a:rPr lang="en-US" dirty="0"/>
              <a:t> 2020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403324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54A4812-9FF3-4ECD-A7DC-CEB6C8BB8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071" y="977165"/>
            <a:ext cx="1619178" cy="870818"/>
          </a:xfrm>
          <a:prstGeom prst="rect">
            <a:avLst/>
          </a:prstGeom>
        </p:spPr>
      </p:pic>
      <p:sp>
        <p:nvSpPr>
          <p:cNvPr id="770" name="Google Shape;770;p52"/>
          <p:cNvSpPr txBox="1">
            <a:spLocks noGrp="1"/>
          </p:cNvSpPr>
          <p:nvPr>
            <p:ph type="title"/>
          </p:nvPr>
        </p:nvSpPr>
        <p:spPr>
          <a:xfrm>
            <a:off x="0" y="310122"/>
            <a:ext cx="9957732" cy="10041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n-US" sz="2400" dirty="0" err="1">
                <a:latin typeface="+mj-lt"/>
              </a:rPr>
              <a:t>Công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nghiệp</a:t>
            </a:r>
            <a:r>
              <a:rPr lang="en-US" sz="2400" dirty="0">
                <a:latin typeface="+mj-lt"/>
              </a:rPr>
              <a:t> 4.0</a:t>
            </a:r>
            <a:br>
              <a:rPr lang="en-US" sz="2400" dirty="0">
                <a:latin typeface="+mj-lt"/>
              </a:rPr>
            </a:br>
            <a:r>
              <a:rPr lang="en-US" sz="2400" dirty="0" err="1">
                <a:latin typeface="+mj-lt"/>
              </a:rPr>
              <a:t>Xác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định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và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giải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quyết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tổn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thất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bằng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Tự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động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hóa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và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Số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hóa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thủ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tục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giấy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tờ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với</a:t>
            </a:r>
            <a:r>
              <a:rPr lang="en-US" sz="2400" dirty="0">
                <a:latin typeface="+mj-lt"/>
              </a:rPr>
              <a:t> IoT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B44FA08-C501-46C2-8882-2E4D916E2D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8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B811446-074D-4E86-9B4D-F5CC99888ECF}"/>
              </a:ext>
            </a:extLst>
          </p:cNvPr>
          <p:cNvSpPr txBox="1"/>
          <p:nvPr/>
        </p:nvSpPr>
        <p:spPr>
          <a:xfrm>
            <a:off x="895831" y="1408194"/>
            <a:ext cx="86867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SG" sz="1200" b="1" dirty="0" err="1">
                <a:solidFill>
                  <a:srgbClr val="C00000"/>
                </a:solidFill>
              </a:rPr>
              <a:t>Clearpack</a:t>
            </a:r>
            <a:r>
              <a:rPr lang="en-SG" sz="1200" dirty="0"/>
              <a:t> </a:t>
            </a:r>
            <a:r>
              <a:rPr lang="en-SG" sz="1200" dirty="0" err="1"/>
              <a:t>cung</a:t>
            </a:r>
            <a:r>
              <a:rPr lang="en-SG" sz="1200" dirty="0"/>
              <a:t> </a:t>
            </a:r>
            <a:r>
              <a:rPr lang="en-SG" sz="1200" dirty="0" err="1"/>
              <a:t>cấp</a:t>
            </a:r>
            <a:r>
              <a:rPr lang="en-SG" sz="1200" dirty="0"/>
              <a:t> </a:t>
            </a:r>
            <a:r>
              <a:rPr lang="en-SG" sz="1200" dirty="0" err="1"/>
              <a:t>giải</a:t>
            </a:r>
            <a:r>
              <a:rPr lang="en-SG" sz="1200" dirty="0"/>
              <a:t> </a:t>
            </a:r>
            <a:r>
              <a:rPr lang="en-SG" sz="1200" dirty="0" err="1"/>
              <a:t>pháp</a:t>
            </a:r>
            <a:r>
              <a:rPr lang="en-SG" sz="1200" dirty="0"/>
              <a:t> </a:t>
            </a:r>
            <a:r>
              <a:rPr lang="en-SG" sz="1200" dirty="0" err="1"/>
              <a:t>đóng</a:t>
            </a:r>
            <a:r>
              <a:rPr lang="en-SG" sz="1200" dirty="0"/>
              <a:t> </a:t>
            </a:r>
            <a:r>
              <a:rPr lang="en-SG" sz="1200" dirty="0" err="1"/>
              <a:t>gói</a:t>
            </a:r>
            <a:r>
              <a:rPr lang="en-SG" sz="1200" dirty="0"/>
              <a:t> </a:t>
            </a:r>
            <a:r>
              <a:rPr lang="en-SG" sz="1200" dirty="0" err="1"/>
              <a:t>cho</a:t>
            </a:r>
            <a:r>
              <a:rPr lang="en-SG" sz="1200" dirty="0"/>
              <a:t> </a:t>
            </a:r>
            <a:r>
              <a:rPr lang="en-SG" sz="1200" dirty="0" err="1"/>
              <a:t>các</a:t>
            </a:r>
            <a:r>
              <a:rPr lang="en-SG" sz="1200" dirty="0"/>
              <a:t> </a:t>
            </a:r>
            <a:r>
              <a:rPr lang="en-SG" sz="1200" dirty="0" err="1"/>
              <a:t>nhiều</a:t>
            </a:r>
            <a:r>
              <a:rPr lang="en-SG" sz="1200" dirty="0"/>
              <a:t> </a:t>
            </a:r>
            <a:r>
              <a:rPr lang="en-SG" sz="1200" dirty="0" err="1"/>
              <a:t>ngành</a:t>
            </a:r>
            <a:r>
              <a:rPr lang="en-SG" sz="1200" dirty="0"/>
              <a:t> </a:t>
            </a:r>
            <a:r>
              <a:rPr lang="en-SG" sz="1200" dirty="0" err="1"/>
              <a:t>nh</a:t>
            </a:r>
            <a:r>
              <a:rPr lang="vi-VN" sz="1200" dirty="0"/>
              <a:t>ư</a:t>
            </a:r>
            <a:r>
              <a:rPr lang="en-US" sz="1200" dirty="0"/>
              <a:t> </a:t>
            </a:r>
            <a:r>
              <a:rPr lang="en-SG" sz="1200" dirty="0" err="1"/>
              <a:t>th</a:t>
            </a:r>
            <a:r>
              <a:rPr lang="en-US" sz="1200" dirty="0" err="1"/>
              <a:t>ực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, </a:t>
            </a:r>
            <a:r>
              <a:rPr lang="en-US" sz="1200" dirty="0" err="1"/>
              <a:t>đồ</a:t>
            </a:r>
            <a:r>
              <a:rPr lang="en-US" sz="1200" dirty="0"/>
              <a:t> </a:t>
            </a:r>
            <a:r>
              <a:rPr lang="en-US" sz="1200" dirty="0" err="1"/>
              <a:t>uống</a:t>
            </a:r>
            <a:r>
              <a:rPr lang="en-US" sz="1200" dirty="0"/>
              <a:t>,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  <a:r>
              <a:rPr lang="en-US" sz="1200" dirty="0" err="1"/>
              <a:t>gia</a:t>
            </a:r>
            <a:r>
              <a:rPr lang="en-US" sz="1200" dirty="0"/>
              <a:t> </a:t>
            </a:r>
            <a:r>
              <a:rPr lang="en-US" sz="1200" dirty="0" err="1"/>
              <a:t>dụng</a:t>
            </a:r>
            <a:r>
              <a:rPr lang="en-US" sz="1200" dirty="0"/>
              <a:t>,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  <a:r>
              <a:rPr lang="en-US" sz="1200" dirty="0" err="1"/>
              <a:t>chăm</a:t>
            </a:r>
            <a:r>
              <a:rPr lang="en-US" sz="1200" dirty="0"/>
              <a:t> </a:t>
            </a:r>
            <a:r>
              <a:rPr lang="en-US" sz="1200" dirty="0" err="1"/>
              <a:t>sóc</a:t>
            </a:r>
            <a:r>
              <a:rPr lang="en-US" sz="1200" dirty="0"/>
              <a:t> </a:t>
            </a:r>
            <a:r>
              <a:rPr lang="en-US" sz="1200" dirty="0" err="1"/>
              <a:t>sức</a:t>
            </a:r>
            <a:r>
              <a:rPr lang="en-US" sz="1200" dirty="0"/>
              <a:t> </a:t>
            </a:r>
            <a:r>
              <a:rPr lang="en-US" sz="1200" dirty="0" err="1"/>
              <a:t>khỏe</a:t>
            </a:r>
            <a:r>
              <a:rPr lang="en-US" sz="1200" dirty="0"/>
              <a:t> </a:t>
            </a:r>
            <a:r>
              <a:rPr lang="en-US" sz="1200" dirty="0" err="1"/>
              <a:t>cá</a:t>
            </a:r>
            <a:r>
              <a:rPr lang="en-US" sz="1200" dirty="0"/>
              <a:t> </a:t>
            </a:r>
            <a:r>
              <a:rPr lang="en-US" sz="1200" dirty="0" err="1"/>
              <a:t>nhân</a:t>
            </a:r>
            <a:r>
              <a:rPr lang="en-US" sz="1200" dirty="0"/>
              <a:t>, </a:t>
            </a:r>
            <a:r>
              <a:rPr lang="en-US" sz="1200" dirty="0" err="1"/>
              <a:t>dầu</a:t>
            </a:r>
            <a:r>
              <a:rPr lang="en-US" sz="1200" dirty="0"/>
              <a:t> </a:t>
            </a:r>
            <a:r>
              <a:rPr lang="en-US" sz="1200" dirty="0" err="1"/>
              <a:t>khoáng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dịch</a:t>
            </a:r>
            <a:r>
              <a:rPr lang="en-US" sz="1200" dirty="0"/>
              <a:t> </a:t>
            </a:r>
            <a:r>
              <a:rPr lang="en-US" sz="1200" dirty="0" err="1"/>
              <a:t>vụ</a:t>
            </a:r>
            <a:r>
              <a:rPr lang="en-US" sz="1200" dirty="0"/>
              <a:t> </a:t>
            </a:r>
            <a:r>
              <a:rPr lang="en-US" sz="1200" dirty="0" err="1"/>
              <a:t>khác</a:t>
            </a:r>
            <a:r>
              <a:rPr lang="en-US" sz="1200" dirty="0"/>
              <a:t> (</a:t>
            </a:r>
            <a:r>
              <a:rPr lang="en-US" sz="1200" dirty="0" err="1"/>
              <a:t>Kĩ</a:t>
            </a:r>
            <a:r>
              <a:rPr lang="en-US" sz="1200" dirty="0"/>
              <a:t> s</a:t>
            </a:r>
            <a:r>
              <a:rPr lang="vi-VN" sz="1200" dirty="0"/>
              <a:t>ư</a:t>
            </a:r>
            <a:r>
              <a:rPr lang="en-US" sz="1200" dirty="0"/>
              <a:t>, </a:t>
            </a:r>
            <a:r>
              <a:rPr lang="en-US" sz="1200" dirty="0" err="1"/>
              <a:t>quản</a:t>
            </a:r>
            <a:r>
              <a:rPr lang="en-US" sz="1200" dirty="0"/>
              <a:t> </a:t>
            </a:r>
            <a:r>
              <a:rPr lang="en-US" sz="1200" dirty="0" err="1"/>
              <a:t>lý</a:t>
            </a:r>
            <a:r>
              <a:rPr lang="en-US" sz="1200" dirty="0"/>
              <a:t> </a:t>
            </a:r>
            <a:r>
              <a:rPr lang="en-US" sz="1200" dirty="0" err="1"/>
              <a:t>dự</a:t>
            </a:r>
            <a:r>
              <a:rPr lang="en-US" sz="1200" dirty="0"/>
              <a:t> </a:t>
            </a:r>
            <a:r>
              <a:rPr lang="en-US" sz="1200" dirty="0" err="1"/>
              <a:t>án</a:t>
            </a:r>
            <a:r>
              <a:rPr lang="en-US" sz="1200" dirty="0"/>
              <a:t>, </a:t>
            </a:r>
            <a:r>
              <a:rPr lang="en-US" sz="1200" dirty="0" err="1"/>
              <a:t>lắp</a:t>
            </a:r>
            <a:r>
              <a:rPr lang="en-US" sz="1200" dirty="0"/>
              <a:t> </a:t>
            </a:r>
            <a:r>
              <a:rPr lang="en-US" sz="1200" dirty="0" err="1"/>
              <a:t>đặt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vận</a:t>
            </a:r>
            <a:r>
              <a:rPr lang="en-US" sz="1200" dirty="0"/>
              <a:t> </a:t>
            </a:r>
            <a:r>
              <a:rPr lang="en-US" sz="1200" dirty="0" err="1"/>
              <a:t>hành</a:t>
            </a:r>
            <a:r>
              <a:rPr lang="en-US" sz="1200" dirty="0"/>
              <a:t>, </a:t>
            </a:r>
            <a:r>
              <a:rPr lang="en-US" sz="1200" dirty="0" err="1"/>
              <a:t>hỗ</a:t>
            </a:r>
            <a:r>
              <a:rPr lang="en-US" sz="1200" dirty="0"/>
              <a:t> </a:t>
            </a:r>
            <a:r>
              <a:rPr lang="en-US" sz="1200" dirty="0" err="1"/>
              <a:t>trợ</a:t>
            </a:r>
            <a:r>
              <a:rPr lang="en-US" sz="1200" dirty="0"/>
              <a:t> </a:t>
            </a:r>
            <a:r>
              <a:rPr lang="en-US" sz="1200" dirty="0" err="1"/>
              <a:t>dịch</a:t>
            </a:r>
            <a:r>
              <a:rPr lang="en-US" sz="1200" dirty="0"/>
              <a:t> </a:t>
            </a:r>
            <a:r>
              <a:rPr lang="en-US" sz="1200" dirty="0" err="1"/>
              <a:t>vụ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địa</a:t>
            </a:r>
            <a:r>
              <a:rPr lang="en-US" sz="1200" dirty="0"/>
              <a:t> </a:t>
            </a:r>
            <a:r>
              <a:rPr lang="en-US" sz="1200" dirty="0" err="1"/>
              <a:t>ph</a:t>
            </a:r>
            <a:r>
              <a:rPr lang="vi-VN" sz="1200" dirty="0"/>
              <a:t>ư</a:t>
            </a:r>
            <a:r>
              <a:rPr lang="en-US" sz="1200" dirty="0" err="1"/>
              <a:t>ơng</a:t>
            </a:r>
            <a:r>
              <a:rPr lang="en-US" sz="1200" dirty="0"/>
              <a:t>, </a:t>
            </a:r>
            <a:r>
              <a:rPr lang="en-US" sz="1200" dirty="0" err="1"/>
              <a:t>cung</a:t>
            </a:r>
            <a:r>
              <a:rPr lang="en-US" sz="1200" dirty="0"/>
              <a:t> </a:t>
            </a:r>
            <a:r>
              <a:rPr lang="en-US" sz="1200" dirty="0" err="1"/>
              <a:t>cấp</a:t>
            </a:r>
            <a:r>
              <a:rPr lang="en-US" sz="1200" dirty="0"/>
              <a:t> </a:t>
            </a:r>
            <a:r>
              <a:rPr lang="en-US" sz="1200" dirty="0" err="1"/>
              <a:t>phụ</a:t>
            </a:r>
            <a:r>
              <a:rPr lang="en-US" sz="1200" dirty="0"/>
              <a:t> </a:t>
            </a:r>
            <a:r>
              <a:rPr lang="en-US" sz="1200" dirty="0" err="1"/>
              <a:t>tùng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đồng</a:t>
            </a:r>
            <a:r>
              <a:rPr lang="en-US" sz="1200" dirty="0"/>
              <a:t> </a:t>
            </a:r>
            <a:r>
              <a:rPr lang="en-US" sz="1200" dirty="0" err="1"/>
              <a:t>bảo</a:t>
            </a:r>
            <a:r>
              <a:rPr lang="en-US" sz="1200" dirty="0"/>
              <a:t> </a:t>
            </a:r>
            <a:r>
              <a:rPr lang="en-US" sz="1200" dirty="0" err="1"/>
              <a:t>trì</a:t>
            </a:r>
            <a:r>
              <a:rPr lang="en-US" sz="1200" dirty="0"/>
              <a:t> </a:t>
            </a:r>
            <a:r>
              <a:rPr lang="en-US" sz="1200" dirty="0" err="1"/>
              <a:t>hàng</a:t>
            </a:r>
            <a:r>
              <a:rPr lang="en-US" sz="1200" dirty="0"/>
              <a:t> </a:t>
            </a:r>
            <a:r>
              <a:rPr lang="en-US" sz="1200" dirty="0" err="1"/>
              <a:t>năm</a:t>
            </a:r>
            <a:r>
              <a:rPr lang="en-US" sz="1200" dirty="0"/>
              <a:t>)</a:t>
            </a:r>
          </a:p>
          <a:p>
            <a:pPr>
              <a:defRPr/>
            </a:pPr>
            <a:endParaRPr kumimoji="0" lang="en-SG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SG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Clearpack</a:t>
            </a:r>
            <a:r>
              <a:rPr kumimoji="0" lang="en-SG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SG" sz="1200" dirty="0" err="1"/>
              <a:t>có</a:t>
            </a:r>
            <a:r>
              <a:rPr lang="en-SG" sz="1200" dirty="0"/>
              <a:t> 5 </a:t>
            </a:r>
            <a:r>
              <a:rPr lang="en-SG" sz="1200" dirty="0" err="1"/>
              <a:t>nhà</a:t>
            </a:r>
            <a:r>
              <a:rPr lang="en-SG" sz="1200" dirty="0"/>
              <a:t> </a:t>
            </a:r>
            <a:r>
              <a:rPr lang="en-SG" sz="1200" dirty="0" err="1"/>
              <a:t>máy</a:t>
            </a:r>
            <a:r>
              <a:rPr lang="en-SG" sz="1200" dirty="0"/>
              <a:t> (3 </a:t>
            </a:r>
            <a:r>
              <a:rPr lang="en-SG" sz="1200" dirty="0" err="1"/>
              <a:t>nhà</a:t>
            </a:r>
            <a:r>
              <a:rPr lang="en-SG" sz="1200" dirty="0"/>
              <a:t> </a:t>
            </a:r>
            <a:r>
              <a:rPr lang="en-SG" sz="1200" dirty="0" err="1"/>
              <a:t>máy</a:t>
            </a:r>
            <a:r>
              <a:rPr lang="en-SG" sz="1200" dirty="0"/>
              <a:t> ở Ý, Malaysia, </a:t>
            </a:r>
            <a:r>
              <a:rPr lang="en-SG" sz="1200" dirty="0" err="1"/>
              <a:t>và</a:t>
            </a:r>
            <a:r>
              <a:rPr lang="en-SG" sz="1200" dirty="0"/>
              <a:t> </a:t>
            </a:r>
            <a:r>
              <a:rPr lang="en-SG" sz="1200" dirty="0" err="1"/>
              <a:t>Ấn</a:t>
            </a:r>
            <a:r>
              <a:rPr lang="en-SG" sz="1200" dirty="0"/>
              <a:t> </a:t>
            </a:r>
            <a:r>
              <a:rPr lang="en-SG" sz="1200" dirty="0" err="1"/>
              <a:t>Độ</a:t>
            </a:r>
            <a:r>
              <a:rPr lang="en-SG" sz="1200" dirty="0"/>
              <a:t>) </a:t>
            </a:r>
            <a:r>
              <a:rPr lang="en-SG" sz="1200" dirty="0" err="1"/>
              <a:t>và</a:t>
            </a:r>
            <a:r>
              <a:rPr lang="en-SG" sz="1200" dirty="0"/>
              <a:t> </a:t>
            </a:r>
            <a:r>
              <a:rPr lang="en-SG" sz="1200" dirty="0" err="1"/>
              <a:t>có</a:t>
            </a:r>
            <a:r>
              <a:rPr lang="en-SG" sz="1200" dirty="0"/>
              <a:t> </a:t>
            </a:r>
            <a:r>
              <a:rPr lang="en-SG" sz="1200" dirty="0" err="1"/>
              <a:t>mặt</a:t>
            </a:r>
            <a:r>
              <a:rPr lang="en-SG" sz="1200" dirty="0"/>
              <a:t> </a:t>
            </a:r>
            <a:r>
              <a:rPr lang="en-SG" sz="1200" dirty="0" err="1"/>
              <a:t>tại</a:t>
            </a:r>
            <a:r>
              <a:rPr lang="en-SG" sz="1200" dirty="0"/>
              <a:t> Singapore, Indonesia, Philippines, Vietnam, Malaysia, </a:t>
            </a:r>
            <a:r>
              <a:rPr lang="en-SG" sz="1200" dirty="0" err="1"/>
              <a:t>Thái</a:t>
            </a:r>
            <a:r>
              <a:rPr lang="en-SG" sz="1200" dirty="0"/>
              <a:t> Lan, </a:t>
            </a:r>
            <a:r>
              <a:rPr lang="en-SG" sz="1200" dirty="0" err="1"/>
              <a:t>Ấn</a:t>
            </a:r>
            <a:r>
              <a:rPr lang="en-SG" sz="1200" dirty="0"/>
              <a:t> </a:t>
            </a:r>
            <a:r>
              <a:rPr lang="en-SG" sz="1200" dirty="0" err="1"/>
              <a:t>Độ</a:t>
            </a:r>
            <a:r>
              <a:rPr lang="en-SG" sz="1200" dirty="0"/>
              <a:t>, Trung </a:t>
            </a:r>
            <a:r>
              <a:rPr lang="en-SG" sz="1200" dirty="0" err="1"/>
              <a:t>Quốc</a:t>
            </a:r>
            <a:r>
              <a:rPr lang="en-SG" sz="1200" dirty="0"/>
              <a:t>, Trung </a:t>
            </a:r>
            <a:r>
              <a:rPr lang="en-SG" sz="1200" dirty="0" err="1"/>
              <a:t>Đông</a:t>
            </a:r>
            <a:r>
              <a:rPr lang="en-SG" sz="1200" dirty="0"/>
              <a:t>, Ả </a:t>
            </a:r>
            <a:r>
              <a:rPr lang="en-SG" sz="1200" dirty="0" err="1"/>
              <a:t>Rập</a:t>
            </a:r>
            <a:r>
              <a:rPr lang="en-SG" sz="1200" dirty="0"/>
              <a:t> Saudi, </a:t>
            </a:r>
            <a:r>
              <a:rPr lang="en-SG" sz="1200" dirty="0" err="1"/>
              <a:t>Thổ</a:t>
            </a:r>
            <a:r>
              <a:rPr lang="en-SG" sz="1200" dirty="0"/>
              <a:t> </a:t>
            </a:r>
            <a:r>
              <a:rPr lang="en-SG" sz="1200" dirty="0" err="1"/>
              <a:t>Nhĩ</a:t>
            </a:r>
            <a:r>
              <a:rPr lang="en-SG" sz="1200" dirty="0"/>
              <a:t> </a:t>
            </a:r>
            <a:r>
              <a:rPr lang="en-SG" sz="1200" dirty="0" err="1"/>
              <a:t>Kì</a:t>
            </a:r>
            <a:r>
              <a:rPr lang="en-SG" sz="1200" dirty="0"/>
              <a:t> </a:t>
            </a:r>
            <a:r>
              <a:rPr lang="en-SG" sz="1200" dirty="0" err="1"/>
              <a:t>và</a:t>
            </a:r>
            <a:r>
              <a:rPr lang="en-SG" sz="1200" dirty="0"/>
              <a:t> Kenya.</a:t>
            </a:r>
            <a:endParaRPr kumimoji="0" lang="en-SG" sz="120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3179404-AB41-4B2E-81B2-8EB700CD710B}"/>
              </a:ext>
            </a:extLst>
          </p:cNvPr>
          <p:cNvSpPr txBox="1"/>
          <p:nvPr/>
        </p:nvSpPr>
        <p:spPr>
          <a:xfrm>
            <a:off x="6951305" y="3425666"/>
            <a:ext cx="4794351" cy="646331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dirty="0">
                <a:solidFill>
                  <a:schemeClr val="tx1"/>
                </a:solidFill>
              </a:rPr>
              <a:t>IoT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động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hóa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công</a:t>
            </a:r>
            <a:r>
              <a:rPr lang="en-US" sz="1200" dirty="0">
                <a:solidFill>
                  <a:schemeClr val="tx1"/>
                </a:solidFill>
              </a:rPr>
              <a:t> ty</a:t>
            </a:r>
          </a:p>
          <a:p>
            <a:pPr lvl="0">
              <a:defRPr/>
            </a:pPr>
            <a:r>
              <a:rPr lang="en-US" sz="1200" dirty="0" err="1">
                <a:solidFill>
                  <a:schemeClr val="tx1"/>
                </a:solidFill>
              </a:rPr>
              <a:t>Số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hóa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nhập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bằng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tại</a:t>
            </a:r>
            <a:r>
              <a:rPr lang="en-US" sz="1200" dirty="0">
                <a:solidFill>
                  <a:schemeClr val="tx1"/>
                </a:solidFill>
              </a:rPr>
              <a:t> x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ởng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hàng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</a:p>
          <a:p>
            <a:pPr lvl="0">
              <a:defRPr/>
            </a:pPr>
            <a:r>
              <a:rPr lang="en-US" sz="1200" dirty="0" err="1">
                <a:solidFill>
                  <a:schemeClr val="tx1"/>
                </a:solidFill>
              </a:rPr>
              <a:t>Nhận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đúng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cảm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biến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phần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cứng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cần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thiết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hoàn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thành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án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B81CFB5E-2262-4A63-B35F-0B692C3738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1" y="1510647"/>
            <a:ext cx="640080" cy="64008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4BA86405-4775-4D8A-A761-0371DCD690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1690648"/>
            <a:ext cx="435124" cy="4351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8B8946-2A9F-4B07-AAE2-00EA2FDAF4E8}"/>
              </a:ext>
            </a:extLst>
          </p:cNvPr>
          <p:cNvSpPr txBox="1"/>
          <p:nvPr/>
        </p:nvSpPr>
        <p:spPr>
          <a:xfrm>
            <a:off x="10680137" y="1781252"/>
            <a:ext cx="149854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fontAlgn="ctr">
              <a:defRPr sz="1050" u="sng" strike="noStrike">
                <a:effectLst/>
                <a:latin typeface="+mj-lt"/>
              </a:defRPr>
            </a:lvl1pPr>
          </a:lstStyle>
          <a:p>
            <a:r>
              <a:rPr lang="en-US" dirty="0"/>
              <a:t>www.clearpack.com</a:t>
            </a:r>
            <a:endParaRPr lang="en-SG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2EB5D88-3766-4771-9BF4-93A3C2DB0239}"/>
              </a:ext>
            </a:extLst>
          </p:cNvPr>
          <p:cNvSpPr txBox="1"/>
          <p:nvPr/>
        </p:nvSpPr>
        <p:spPr>
          <a:xfrm>
            <a:off x="446342" y="2844828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Các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giải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 sz="1200" dirty="0" err="1"/>
              <a:t>pháp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xuất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1B5E60A-9F2C-469C-9F65-7052545EBC3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053" b="2180"/>
          <a:stretch/>
        </p:blipFill>
        <p:spPr>
          <a:xfrm>
            <a:off x="446342" y="3310112"/>
            <a:ext cx="5435668" cy="292812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2147B9D-D3C9-467C-8EA8-9E281B2271A8}"/>
              </a:ext>
            </a:extLst>
          </p:cNvPr>
          <p:cNvSpPr txBox="1"/>
          <p:nvPr/>
        </p:nvSpPr>
        <p:spPr>
          <a:xfrm>
            <a:off x="6283276" y="2844828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Vấn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đề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đ</a:t>
            </a:r>
            <a:r>
              <a:rPr kumimoji="0" lang="vi-VN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giải</a:t>
            </a:r>
            <a:r>
              <a:rPr lang="en-US" sz="1200" dirty="0"/>
              <a:t> </a:t>
            </a:r>
            <a:r>
              <a:rPr lang="en-US" sz="1200" dirty="0" err="1"/>
              <a:t>quyết</a:t>
            </a:r>
            <a:r>
              <a:rPr lang="en-US" sz="1200" dirty="0"/>
              <a:t> 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28F21EC-ADA1-4B2E-A0AE-6F19CABAAF0B}"/>
              </a:ext>
            </a:extLst>
          </p:cNvPr>
          <p:cNvSpPr txBox="1"/>
          <p:nvPr/>
        </p:nvSpPr>
        <p:spPr>
          <a:xfrm>
            <a:off x="6283276" y="4694842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Hình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tác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xmlns="" id="{E34A490D-5600-4E44-81F1-1C7D4594F9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76" y="3367936"/>
            <a:ext cx="584654" cy="58465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E897618-2E0F-4A09-9E64-8F1F976D0E69}"/>
              </a:ext>
            </a:extLst>
          </p:cNvPr>
          <p:cNvSpPr txBox="1"/>
          <p:nvPr/>
        </p:nvSpPr>
        <p:spPr>
          <a:xfrm>
            <a:off x="6951306" y="5226001"/>
            <a:ext cx="4794351" cy="276999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dirty="0"/>
              <a:t>Nh</a:t>
            </a:r>
            <a:r>
              <a:rPr lang="vi-VN" sz="1200" dirty="0"/>
              <a:t>ư</a:t>
            </a:r>
            <a:r>
              <a:rPr lang="en-US" sz="1200" dirty="0" err="1"/>
              <a:t>ợng</a:t>
            </a:r>
            <a:r>
              <a:rPr lang="en-US" sz="1200" dirty="0"/>
              <a:t> </a:t>
            </a:r>
            <a:r>
              <a:rPr lang="en-US" sz="1200" dirty="0" err="1"/>
              <a:t>quyền</a:t>
            </a:r>
            <a:r>
              <a:rPr lang="en-US" sz="1200" dirty="0"/>
              <a:t>/</a:t>
            </a:r>
            <a:r>
              <a:rPr lang="en-US" sz="1200" dirty="0" err="1"/>
              <a:t>cung</a:t>
            </a:r>
            <a:r>
              <a:rPr lang="en-US" sz="1200" dirty="0"/>
              <a:t> </a:t>
            </a:r>
            <a:r>
              <a:rPr lang="en-US" sz="1200" dirty="0" err="1"/>
              <a:t>cấp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endParaRPr lang="en-US" sz="1200" dirty="0"/>
          </a:p>
        </p:txBody>
      </p:sp>
      <p:pic>
        <p:nvPicPr>
          <p:cNvPr id="34" name="Picture 33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AB97E45A-F34A-4468-B3D6-767D667236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14" y="5251648"/>
            <a:ext cx="585216" cy="58521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C257E99-6040-4C50-A773-F35F3FD5B7EA}"/>
              </a:ext>
            </a:extLst>
          </p:cNvPr>
          <p:cNvSpPr txBox="1"/>
          <p:nvPr/>
        </p:nvSpPr>
        <p:spPr>
          <a:xfrm>
            <a:off x="0" y="10263"/>
            <a:ext cx="12192000" cy="276999"/>
          </a:xfrm>
          <a:prstGeom prst="rect">
            <a:avLst/>
          </a:prstGeom>
          <a:solidFill>
            <a:srgbClr val="F15F5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200" b="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GIẢI PHÁP ĐÔ THỊ THÔNG MINH VÀ SỐ HÓA 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2676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52"/>
          <p:cNvSpPr txBox="1">
            <a:spLocks noGrp="1"/>
          </p:cNvSpPr>
          <p:nvPr>
            <p:ph type="title"/>
          </p:nvPr>
        </p:nvSpPr>
        <p:spPr>
          <a:xfrm>
            <a:off x="0" y="310122"/>
            <a:ext cx="9957732" cy="10041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n-US" sz="2400" dirty="0" err="1">
                <a:latin typeface="+mj-lt"/>
              </a:rPr>
              <a:t>Nhà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máy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thông</a:t>
            </a:r>
            <a:r>
              <a:rPr lang="en-US" sz="2400" dirty="0">
                <a:latin typeface="+mj-lt"/>
              </a:rPr>
              <a:t> minh </a:t>
            </a:r>
            <a:r>
              <a:rPr lang="en-US" sz="2400" dirty="0" err="1">
                <a:latin typeface="+mj-lt"/>
              </a:rPr>
              <a:t>trong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công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nghiệp</a:t>
            </a:r>
            <a:r>
              <a:rPr lang="en-US" sz="2400" dirty="0">
                <a:latin typeface="+mj-lt"/>
              </a:rPr>
              <a:t> 4.0:</a:t>
            </a:r>
            <a:br>
              <a:rPr lang="en-US" sz="2400" dirty="0">
                <a:latin typeface="+mj-lt"/>
              </a:rPr>
            </a:br>
            <a:r>
              <a:rPr lang="en-US" sz="2400" dirty="0" err="1">
                <a:latin typeface="+mj-lt"/>
              </a:rPr>
              <a:t>Cung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cấp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cho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các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nhà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sản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xuất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công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cụ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để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giám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sát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vận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hành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và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quản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lý</a:t>
            </a:r>
            <a:r>
              <a:rPr lang="en-US" sz="2400" dirty="0">
                <a:latin typeface="+mj-lt"/>
              </a:rPr>
              <a:t>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B44FA08-C501-46C2-8882-2E4D916E2D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014624" y="6356350"/>
            <a:ext cx="7543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9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82C45C-BDC9-4271-901F-614030B3B9DD}"/>
              </a:ext>
            </a:extLst>
          </p:cNvPr>
          <p:cNvSpPr txBox="1"/>
          <p:nvPr/>
        </p:nvSpPr>
        <p:spPr>
          <a:xfrm>
            <a:off x="-13314" y="0"/>
            <a:ext cx="12192000" cy="276999"/>
          </a:xfrm>
          <a:prstGeom prst="rect">
            <a:avLst/>
          </a:prstGeom>
          <a:solidFill>
            <a:srgbClr val="F15F5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200" b="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GIẢI PHÁP ĐÔ THỊ THÔNG MINH VÀ SỐ HÓA 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B811446-074D-4E86-9B4D-F5CC99888ECF}"/>
              </a:ext>
            </a:extLst>
          </p:cNvPr>
          <p:cNvSpPr txBox="1"/>
          <p:nvPr/>
        </p:nvSpPr>
        <p:spPr>
          <a:xfrm>
            <a:off x="895831" y="1408194"/>
            <a:ext cx="86867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kumimoji="0" lang="en-SG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Arcstone</a:t>
            </a:r>
            <a:r>
              <a:rPr kumimoji="0" lang="en-SG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tự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phát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triển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Hệ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thống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Quản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lý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Sản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xuất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MES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để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quản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lý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nhà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x</a:t>
            </a:r>
            <a:r>
              <a:rPr kumimoji="0" lang="vi-VN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ởng</a:t>
            </a:r>
            <a:r>
              <a:rPr lang="en-SG" sz="1200" dirty="0">
                <a:solidFill>
                  <a:schemeClr val="tx1"/>
                </a:solidFill>
              </a:rPr>
              <a:t>. </a:t>
            </a:r>
            <a:r>
              <a:rPr lang="en-SG" sz="1200" dirty="0" err="1">
                <a:solidFill>
                  <a:schemeClr val="tx1"/>
                </a:solidFill>
              </a:rPr>
              <a:t>Hệ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thống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này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giúp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giám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sát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và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tạo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ra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dữ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liệu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th</a:t>
            </a:r>
            <a:r>
              <a:rPr lang="en-US" sz="1200" dirty="0" err="1">
                <a:solidFill>
                  <a:schemeClr val="tx1"/>
                </a:solidFill>
              </a:rPr>
              <a:t>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tế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từ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khắp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n</a:t>
            </a:r>
            <a:r>
              <a:rPr lang="vi-VN" sz="1200" dirty="0">
                <a:solidFill>
                  <a:schemeClr val="tx1"/>
                </a:solidFill>
              </a:rPr>
              <a:t>ơ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trong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nhà</a:t>
            </a:r>
            <a:r>
              <a:rPr lang="en-US" sz="1200" dirty="0">
                <a:solidFill>
                  <a:schemeClr val="tx1"/>
                </a:solidFill>
              </a:rPr>
              <a:t> x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ởng</a:t>
            </a:r>
            <a:endParaRPr lang="en-US" sz="1200" dirty="0">
              <a:solidFill>
                <a:schemeClr val="tx1"/>
              </a:solidFill>
            </a:endParaRPr>
          </a:p>
          <a:p>
            <a:pPr lvl="0">
              <a:defRPr/>
            </a:pPr>
            <a:endParaRPr lang="en-SG" sz="1200" b="1" dirty="0">
              <a:solidFill>
                <a:srgbClr val="C00000"/>
              </a:solidFill>
            </a:endParaRPr>
          </a:p>
          <a:p>
            <a:pPr lvl="0">
              <a:defRPr/>
            </a:pPr>
            <a:r>
              <a:rPr kumimoji="0" lang="en-SG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Arcstone</a:t>
            </a:r>
            <a:r>
              <a:rPr kumimoji="0" lang="en-SG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hiện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đang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cung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cấp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pháp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của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họ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cho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công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ty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trong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top Fortune 500,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doanh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SG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nghiệp</a:t>
            </a:r>
            <a:r>
              <a:rPr kumimoji="0" lang="en-SG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</a:t>
            </a:r>
            <a:r>
              <a:rPr lang="en-US" sz="1200" dirty="0" err="1">
                <a:solidFill>
                  <a:schemeClr val="tx1"/>
                </a:solidFill>
              </a:rPr>
              <a:t>ừa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nhỏ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của</a:t>
            </a:r>
            <a:r>
              <a:rPr lang="en-US" sz="1200" dirty="0">
                <a:solidFill>
                  <a:schemeClr val="tx1"/>
                </a:solidFill>
              </a:rPr>
              <a:t> Singapore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doanh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nghiệp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khác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trên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toàn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cầu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endParaRPr kumimoji="0" lang="en-SG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3179404-AB41-4B2E-81B2-8EB700CD710B}"/>
              </a:ext>
            </a:extLst>
          </p:cNvPr>
          <p:cNvSpPr txBox="1"/>
          <p:nvPr/>
        </p:nvSpPr>
        <p:spPr>
          <a:xfrm>
            <a:off x="6951306" y="3121914"/>
            <a:ext cx="4794351" cy="646331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dirty="0" err="1">
                <a:solidFill>
                  <a:schemeClr val="tx1"/>
                </a:solidFill>
              </a:rPr>
              <a:t>Giải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quyết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tính</a:t>
            </a:r>
            <a:r>
              <a:rPr lang="en-US" sz="1200" dirty="0">
                <a:solidFill>
                  <a:schemeClr val="tx1"/>
                </a:solidFill>
              </a:rPr>
              <a:t> minh </a:t>
            </a:r>
            <a:r>
              <a:rPr lang="en-US" sz="1200" dirty="0" err="1">
                <a:solidFill>
                  <a:schemeClr val="tx1"/>
                </a:solidFill>
              </a:rPr>
              <a:t>bạch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của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chất</a:t>
            </a:r>
            <a:r>
              <a:rPr lang="en-US" sz="1200" dirty="0">
                <a:solidFill>
                  <a:schemeClr val="tx1"/>
                </a:solidFill>
              </a:rPr>
              <a:t> l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ợng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chi </a:t>
            </a:r>
            <a:r>
              <a:rPr lang="en-US" sz="1200" dirty="0" err="1">
                <a:solidFill>
                  <a:schemeClr val="tx1"/>
                </a:solidFill>
              </a:rPr>
              <a:t>phí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xuyên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suốt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chuỗi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cung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ứng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nhà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sản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xuất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trong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ngành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Đồ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uống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B81CFB5E-2262-4A63-B35F-0B692C373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1" y="1510647"/>
            <a:ext cx="640080" cy="64008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4BA86405-4775-4D8A-A761-0371DCD690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1690648"/>
            <a:ext cx="435124" cy="4351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8B8946-2A9F-4B07-AAE2-00EA2FDAF4E8}"/>
              </a:ext>
            </a:extLst>
          </p:cNvPr>
          <p:cNvSpPr txBox="1"/>
          <p:nvPr/>
        </p:nvSpPr>
        <p:spPr>
          <a:xfrm>
            <a:off x="10680137" y="1710274"/>
            <a:ext cx="149854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fontAlgn="ctr">
              <a:defRPr sz="1050" u="sng" strike="noStrike">
                <a:effectLst/>
                <a:latin typeface="+mj-lt"/>
              </a:defRPr>
            </a:lvl1pPr>
          </a:lstStyle>
          <a:p>
            <a:r>
              <a:rPr lang="en-US" dirty="0"/>
              <a:t>https://www.arcstone.co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2EB5D88-3766-4771-9BF4-93A3C2DB0239}"/>
              </a:ext>
            </a:extLst>
          </p:cNvPr>
          <p:cNvSpPr txBox="1"/>
          <p:nvPr/>
        </p:nvSpPr>
        <p:spPr>
          <a:xfrm>
            <a:off x="446342" y="2632700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Giải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pháp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nhà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máy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thông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minh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2147B9D-D3C9-467C-8EA8-9E281B2271A8}"/>
              </a:ext>
            </a:extLst>
          </p:cNvPr>
          <p:cNvSpPr txBox="1"/>
          <p:nvPr/>
        </p:nvSpPr>
        <p:spPr>
          <a:xfrm>
            <a:off x="6283276" y="2632700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Problem Statement(s) Addressed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28F21EC-ADA1-4B2E-A0AE-6F19CABAAF0B}"/>
              </a:ext>
            </a:extLst>
          </p:cNvPr>
          <p:cNvSpPr txBox="1"/>
          <p:nvPr/>
        </p:nvSpPr>
        <p:spPr>
          <a:xfrm>
            <a:off x="6283276" y="4482714"/>
            <a:ext cx="5462382" cy="41581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lang="en-US" sz="1200" dirty="0"/>
              <a:t>H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ình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th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tác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xmlns="" id="{E34A490D-5600-4E44-81F1-1C7D4594F9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76" y="3155808"/>
            <a:ext cx="584654" cy="58465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E897618-2E0F-4A09-9E64-8F1F976D0E69}"/>
              </a:ext>
            </a:extLst>
          </p:cNvPr>
          <p:cNvSpPr txBox="1"/>
          <p:nvPr/>
        </p:nvSpPr>
        <p:spPr>
          <a:xfrm>
            <a:off x="6951306" y="5013873"/>
            <a:ext cx="4794351" cy="830997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dirty="0" err="1"/>
              <a:t>Cung</a:t>
            </a:r>
            <a:r>
              <a:rPr lang="en-US" sz="1200" dirty="0"/>
              <a:t> </a:t>
            </a:r>
            <a:r>
              <a:rPr lang="en-US" sz="1200" dirty="0" err="1"/>
              <a:t>cấp</a:t>
            </a:r>
            <a:r>
              <a:rPr lang="en-US" sz="1200" dirty="0"/>
              <a:t> </a:t>
            </a:r>
            <a:r>
              <a:rPr lang="en-US" sz="1200" dirty="0" err="1"/>
              <a:t>sản</a:t>
            </a:r>
            <a:r>
              <a:rPr lang="en-US" sz="1200" dirty="0"/>
              <a:t> </a:t>
            </a:r>
            <a:r>
              <a:rPr lang="en-US" sz="1200" dirty="0" err="1"/>
              <a:t>phẩm</a:t>
            </a:r>
            <a:endParaRPr lang="en-US" sz="1200" dirty="0"/>
          </a:p>
          <a:p>
            <a:pPr lvl="0">
              <a:defRPr/>
            </a:pPr>
            <a:r>
              <a:rPr lang="en-US" sz="1200" dirty="0"/>
              <a:t>Thành </a:t>
            </a:r>
            <a:r>
              <a:rPr lang="en-US" sz="1200" dirty="0" err="1"/>
              <a:t>lập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 ty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danh</a:t>
            </a:r>
            <a:endParaRPr lang="en-US" sz="1200" dirty="0"/>
          </a:p>
          <a:p>
            <a:pPr lvl="0">
              <a:defRPr/>
            </a:pPr>
            <a:r>
              <a:rPr lang="en-US" sz="1200" dirty="0" err="1"/>
              <a:t>Tích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công</a:t>
            </a:r>
            <a:r>
              <a:rPr lang="en-US" sz="1200" dirty="0"/>
              <a:t> </a:t>
            </a:r>
            <a:r>
              <a:rPr lang="en-US" sz="1200" dirty="0" err="1"/>
              <a:t>nghệ</a:t>
            </a:r>
            <a:endParaRPr lang="en-US" sz="1200" dirty="0"/>
          </a:p>
          <a:p>
            <a:pPr lvl="0">
              <a:defRPr/>
            </a:pPr>
            <a:r>
              <a:rPr lang="en-US" sz="1200" dirty="0" err="1"/>
              <a:t>Cùng</a:t>
            </a:r>
            <a:r>
              <a:rPr lang="en-US" sz="1200" dirty="0"/>
              <a:t>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hiện</a:t>
            </a:r>
            <a:r>
              <a:rPr lang="en-US" sz="1200" dirty="0"/>
              <a:t> </a:t>
            </a:r>
            <a:r>
              <a:rPr lang="en-US" sz="1200" dirty="0" err="1"/>
              <a:t>chiến</a:t>
            </a:r>
            <a:r>
              <a:rPr lang="en-US" sz="1200" dirty="0"/>
              <a:t> l</a:t>
            </a:r>
            <a:r>
              <a:rPr lang="vi-VN" sz="1200" dirty="0"/>
              <a:t>ư</a:t>
            </a:r>
            <a:r>
              <a:rPr lang="en-US" sz="1200" dirty="0" err="1"/>
              <a:t>ợc</a:t>
            </a:r>
            <a:r>
              <a:rPr lang="en-US" sz="1200" dirty="0"/>
              <a:t> </a:t>
            </a:r>
            <a:r>
              <a:rPr lang="en-US" sz="1200" dirty="0" err="1"/>
              <a:t>tiếp</a:t>
            </a:r>
            <a:r>
              <a:rPr lang="en-US" sz="1200" dirty="0"/>
              <a:t> </a:t>
            </a:r>
            <a:r>
              <a:rPr lang="en-US" sz="1200" dirty="0" err="1"/>
              <a:t>cận</a:t>
            </a:r>
            <a:r>
              <a:rPr lang="en-US" sz="1200" dirty="0"/>
              <a:t> </a:t>
            </a:r>
            <a:r>
              <a:rPr lang="en-US" sz="1200" dirty="0" err="1"/>
              <a:t>thị</a:t>
            </a:r>
            <a:r>
              <a:rPr lang="en-US" sz="1200" dirty="0"/>
              <a:t> tr</a:t>
            </a:r>
            <a:r>
              <a:rPr lang="vi-VN" sz="1200" dirty="0"/>
              <a:t>ư</a:t>
            </a:r>
            <a:r>
              <a:rPr lang="en-US" sz="1200" dirty="0" err="1"/>
              <a:t>ờng</a:t>
            </a:r>
            <a:r>
              <a:rPr lang="en-US" sz="1200" dirty="0"/>
              <a:t> Go-To-Market</a:t>
            </a:r>
          </a:p>
        </p:txBody>
      </p:sp>
      <p:pic>
        <p:nvPicPr>
          <p:cNvPr id="34" name="Picture 33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AB97E45A-F34A-4468-B3D6-767D667236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14" y="5039520"/>
            <a:ext cx="585216" cy="5852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C833F38-E56A-4011-A598-D8CD2EB4A0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4653" y="1131870"/>
            <a:ext cx="1962181" cy="4711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B6261C-9146-4118-8EF1-EBDD82EBA9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751" y="3092046"/>
            <a:ext cx="3083363" cy="376595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6FC45FE-454E-4E5A-BD06-F468666AEF87}"/>
              </a:ext>
            </a:extLst>
          </p:cNvPr>
          <p:cNvSpPr txBox="1"/>
          <p:nvPr/>
        </p:nvSpPr>
        <p:spPr>
          <a:xfrm>
            <a:off x="3348991" y="3174097"/>
            <a:ext cx="2559734" cy="2492990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Sử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dụng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cho</a:t>
            </a:r>
            <a:r>
              <a:rPr lang="en-US" sz="1200" b="1" dirty="0">
                <a:solidFill>
                  <a:srgbClr val="C00000"/>
                </a:solidFill>
              </a:rPr>
              <a:t>: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err="1">
                <a:solidFill>
                  <a:schemeClr val="tx1"/>
                </a:solidFill>
              </a:rPr>
              <a:t>Sản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xuất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công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nghệ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gắn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kết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bề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mặt</a:t>
            </a:r>
            <a:endParaRPr lang="en-US" sz="1200" dirty="0">
              <a:solidFill>
                <a:schemeClr val="tx1"/>
              </a:solidFill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Giám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sát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thiết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bị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y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tế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toàn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cầu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err="1">
                <a:solidFill>
                  <a:schemeClr val="tx1"/>
                </a:solidFill>
              </a:rPr>
              <a:t>Dữ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các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công</a:t>
            </a:r>
            <a:r>
              <a:rPr lang="en-US" sz="1200" dirty="0">
                <a:solidFill>
                  <a:schemeClr val="tx1"/>
                </a:solidFill>
              </a:rPr>
              <a:t> ty d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ợc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trong</a:t>
            </a:r>
            <a:r>
              <a:rPr lang="en-US" sz="1200" dirty="0">
                <a:solidFill>
                  <a:schemeClr val="tx1"/>
                </a:solidFill>
              </a:rPr>
              <a:t> top Fortune 500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Ngành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nghiệp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bán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dẫn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err="1">
                <a:solidFill>
                  <a:schemeClr val="tx1"/>
                </a:solidFill>
              </a:rPr>
              <a:t>Quản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hệ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thống</a:t>
            </a:r>
            <a:r>
              <a:rPr lang="en-US" sz="1200" dirty="0">
                <a:solidFill>
                  <a:schemeClr val="tx1"/>
                </a:solidFill>
              </a:rPr>
              <a:t> HVAC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Sản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xuất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</a:t>
            </a:r>
            <a:r>
              <a:rPr lang="en-US" sz="1200" dirty="0" err="1">
                <a:solidFill>
                  <a:schemeClr val="tx1"/>
                </a:solidFill>
              </a:rPr>
              <a:t>ực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phẩm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đồ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uống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chemeClr val="tx1"/>
                </a:solidFill>
              </a:rPr>
              <a:t>Giám </a:t>
            </a:r>
            <a:r>
              <a:rPr lang="en-US" sz="1200" dirty="0" err="1">
                <a:solidFill>
                  <a:schemeClr val="tx1"/>
                </a:solidFill>
              </a:rPr>
              <a:t>sát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bảo</a:t>
            </a:r>
            <a:r>
              <a:rPr lang="en-US" sz="1200" dirty="0">
                <a:solidFill>
                  <a:schemeClr val="tx1"/>
                </a:solidFill>
              </a:rPr>
              <a:t> d</a:t>
            </a:r>
            <a:r>
              <a:rPr lang="vi-VN" sz="1200" dirty="0">
                <a:solidFill>
                  <a:schemeClr val="tx1"/>
                </a:solidFill>
              </a:rPr>
              <a:t>ư</a:t>
            </a:r>
            <a:r>
              <a:rPr lang="en-US" sz="1200" dirty="0" err="1">
                <a:solidFill>
                  <a:schemeClr val="tx1"/>
                </a:solidFill>
              </a:rPr>
              <a:t>ỡng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súng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cầm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tay</a:t>
            </a:r>
            <a:endParaRPr lang="en-US" sz="1200" dirty="0">
              <a:solidFill>
                <a:schemeClr val="tx1"/>
              </a:solidFill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Vận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hành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ngành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công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nghiệp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nặng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0D17766-2114-4A53-B31A-D283E74B7D3E}"/>
              </a:ext>
            </a:extLst>
          </p:cNvPr>
          <p:cNvSpPr txBox="1"/>
          <p:nvPr/>
        </p:nvSpPr>
        <p:spPr>
          <a:xfrm>
            <a:off x="2479040" y="5825281"/>
            <a:ext cx="3456976" cy="1200329"/>
          </a:xfrm>
          <a:prstGeom prst="rect">
            <a:avLst/>
          </a:prstGeom>
          <a:solidFill>
            <a:srgbClr val="FFCCCC">
              <a:alpha val="50000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Arc.quire</a:t>
            </a:r>
            <a:r>
              <a:rPr lang="en-US" sz="1200" b="1" dirty="0">
                <a:solidFill>
                  <a:srgbClr val="C00000"/>
                </a:solidFill>
              </a:rPr>
              <a:t>: </a:t>
            </a:r>
            <a:r>
              <a:rPr lang="en-US" sz="1200" dirty="0" err="1">
                <a:solidFill>
                  <a:schemeClr val="tx1"/>
                </a:solidFill>
              </a:rPr>
              <a:t>Dữ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cảm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biến</a:t>
            </a:r>
            <a:r>
              <a:rPr lang="en-US" sz="1200" dirty="0">
                <a:solidFill>
                  <a:schemeClr val="tx1"/>
                </a:solidFill>
              </a:rPr>
              <a:t> IoT, </a:t>
            </a:r>
            <a:r>
              <a:rPr lang="en-US" sz="1200" dirty="0" err="1">
                <a:solidFill>
                  <a:schemeClr val="tx1"/>
                </a:solidFill>
              </a:rPr>
              <a:t>dữ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đầu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bằng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và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kiểm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soát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quá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trình</a:t>
            </a:r>
            <a:endParaRPr lang="en-US" sz="1200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Arc.link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lang="en-US" sz="1200" dirty="0" err="1">
                <a:solidFill>
                  <a:schemeClr val="tx1"/>
                </a:solidFill>
              </a:rPr>
              <a:t>Hệ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thống</a:t>
            </a:r>
            <a:r>
              <a:rPr lang="en-US" sz="1200" dirty="0">
                <a:solidFill>
                  <a:schemeClr val="tx1"/>
                </a:solidFill>
              </a:rPr>
              <a:t> kế </a:t>
            </a:r>
            <a:r>
              <a:rPr lang="en-US" sz="1200" dirty="0" err="1">
                <a:solidFill>
                  <a:schemeClr val="tx1"/>
                </a:solidFill>
              </a:rPr>
              <a:t>thừa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MES, ERP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hệ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thống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khác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>
              <a:defRPr/>
            </a:pPr>
            <a:r>
              <a:rPr lang="en-US" sz="1200" b="1" dirty="0" err="1">
                <a:solidFill>
                  <a:srgbClr val="C00000"/>
                </a:solidFill>
              </a:rPr>
              <a:t>Arc.ops</a:t>
            </a:r>
            <a:r>
              <a:rPr lang="en-US" sz="1200" b="1" dirty="0">
                <a:solidFill>
                  <a:srgbClr val="C00000"/>
                </a:solidFill>
              </a:rPr>
              <a:t>: </a:t>
            </a:r>
            <a:r>
              <a:rPr lang="en-US" sz="1200" dirty="0" err="1">
                <a:solidFill>
                  <a:schemeClr val="tx1"/>
                </a:solidFill>
              </a:rPr>
              <a:t>Hệ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thống</a:t>
            </a:r>
            <a:r>
              <a:rPr lang="en-US" sz="1200" dirty="0">
                <a:solidFill>
                  <a:schemeClr val="tx1"/>
                </a:solidFill>
              </a:rPr>
              <a:t> MES </a:t>
            </a:r>
            <a:r>
              <a:rPr lang="en-US" sz="1200" dirty="0" err="1">
                <a:solidFill>
                  <a:schemeClr val="tx1"/>
                </a:solidFill>
              </a:rPr>
              <a:t>nâng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cao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hợp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để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nhất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dữ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liệu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8914850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1969</Words>
  <Application>Microsoft Office PowerPoint</Application>
  <PresentationFormat>Widescreen</PresentationFormat>
  <Paragraphs>161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ＭＳ Ｐゴシック</vt:lpstr>
      <vt:lpstr>Arial</vt:lpstr>
      <vt:lpstr>Calibri</vt:lpstr>
      <vt:lpstr>Times New Roman</vt:lpstr>
      <vt:lpstr>1_Office Theme</vt:lpstr>
      <vt:lpstr>HỒ SƠ CÁC CÔNG TY CÔNG NGHỆ NÔNG NGHIỆP - SIGAPORE</vt:lpstr>
      <vt:lpstr>Phát triển nhiều hơn từ những thứ ít hơn:  Máy bay không người lái tự động sử dụng trong thụ phấn cho nông trại trong nhà</vt:lpstr>
      <vt:lpstr>Một kỉ nguyên mới trong trồng trọt: Các hệ thống và giải pháp tùy chỉnh tối đa hóa năng suất cho nông dân trên toàn thế giới</vt:lpstr>
      <vt:lpstr>Fair Farms: Nhà sản xuất thực phẩm hữu cơ hạt tiêu Kampot và hạt Vanilla đạt giấy chứng nhận của Fair-Trade Mỹ </vt:lpstr>
      <vt:lpstr>Sử dụng công nghệ để nhân giống và đánh giá tôm hùm cũng như bảo đảm chất lượng tươi sống của thực phẩm</vt:lpstr>
      <vt:lpstr>Công nghệ được hỗ trợ bởi trí tuệ nhân tạo A.I: Kiểm tra chất lượng và hương vị thực phẩm nhanh chóng</vt:lpstr>
      <vt:lpstr>HỒ SƠ CÔNG TY CÔNG NGHỆ CHO SẢN XUẤT, THÀNH PHỐ THÔNG MINH VÀ SỐ HÓA</vt:lpstr>
      <vt:lpstr>Công nghiệp 4.0 Xác định và giải quyết tổn thất bằng Tự động hóa và Số hóa thủ tục giấy tờ với IoT</vt:lpstr>
      <vt:lpstr>Nhà máy thông minh trong công nghiệp 4.0: Cung cấp cho các nhà sản xuất công cụ để giám sát, vận hành và quản lý.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Victor_POH@enterprisesg.gov.sg</dc:creator>
  <cp:lastModifiedBy>Windows User</cp:lastModifiedBy>
  <cp:revision>89</cp:revision>
  <cp:lastPrinted>2020-11-25T06:59:59Z</cp:lastPrinted>
  <dcterms:created xsi:type="dcterms:W3CDTF">2020-10-22T19:46:55Z</dcterms:created>
  <dcterms:modified xsi:type="dcterms:W3CDTF">2020-11-25T07:15:38Z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f9331f7-95a2-472a-92bc-d73219eb516b_Enabled">
    <vt:lpwstr>True</vt:lpwstr>
  </property>
  <property fmtid="{D5CDD505-2E9C-101B-9397-08002B2CF9AE}" pid="3" name="MSIP_Label_3f9331f7-95a2-472a-92bc-d73219eb516b_SiteId">
    <vt:lpwstr>0b11c524-9a1c-4e1b-84cb-6336aefc2243</vt:lpwstr>
  </property>
  <property fmtid="{D5CDD505-2E9C-101B-9397-08002B2CF9AE}" pid="4" name="MSIP_Label_3f9331f7-95a2-472a-92bc-d73219eb516b_Owner">
    <vt:lpwstr>Victor_POH@enterprisesg.gov.sg</vt:lpwstr>
  </property>
  <property fmtid="{D5CDD505-2E9C-101B-9397-08002B2CF9AE}" pid="5" name="MSIP_Label_3f9331f7-95a2-472a-92bc-d73219eb516b_SetDate">
    <vt:lpwstr>2020-10-22T21:45:12.5355248Z</vt:lpwstr>
  </property>
  <property fmtid="{D5CDD505-2E9C-101B-9397-08002B2CF9AE}" pid="6" name="MSIP_Label_3f9331f7-95a2-472a-92bc-d73219eb516b_Name">
    <vt:lpwstr>CONFIDENTIAL</vt:lpwstr>
  </property>
  <property fmtid="{D5CDD505-2E9C-101B-9397-08002B2CF9AE}" pid="7" name="MSIP_Label_3f9331f7-95a2-472a-92bc-d73219eb516b_Application">
    <vt:lpwstr>Microsoft Azure Information Protection</vt:lpwstr>
  </property>
  <property fmtid="{D5CDD505-2E9C-101B-9397-08002B2CF9AE}" pid="8" name="MSIP_Label_3f9331f7-95a2-472a-92bc-d73219eb516b_ActionId">
    <vt:lpwstr>66c71d1f-5cd2-4d1b-a52d-af2ef02e9104</vt:lpwstr>
  </property>
  <property fmtid="{D5CDD505-2E9C-101B-9397-08002B2CF9AE}" pid="9" name="MSIP_Label_3f9331f7-95a2-472a-92bc-d73219eb516b_Extended_MSFT_Method">
    <vt:lpwstr>Automatic</vt:lpwstr>
  </property>
  <property fmtid="{D5CDD505-2E9C-101B-9397-08002B2CF9AE}" pid="10" name="MSIP_Label_4f288355-fb4c-44cd-b9ca-40cfc2aee5f8_Enabled">
    <vt:lpwstr>True</vt:lpwstr>
  </property>
  <property fmtid="{D5CDD505-2E9C-101B-9397-08002B2CF9AE}" pid="11" name="MSIP_Label_4f288355-fb4c-44cd-b9ca-40cfc2aee5f8_SiteId">
    <vt:lpwstr>0b11c524-9a1c-4e1b-84cb-6336aefc2243</vt:lpwstr>
  </property>
  <property fmtid="{D5CDD505-2E9C-101B-9397-08002B2CF9AE}" pid="12" name="MSIP_Label_4f288355-fb4c-44cd-b9ca-40cfc2aee5f8_Owner">
    <vt:lpwstr>Victor_POH@enterprisesg.gov.sg</vt:lpwstr>
  </property>
  <property fmtid="{D5CDD505-2E9C-101B-9397-08002B2CF9AE}" pid="13" name="MSIP_Label_4f288355-fb4c-44cd-b9ca-40cfc2aee5f8_SetDate">
    <vt:lpwstr>2020-10-22T21:45:12.5355248Z</vt:lpwstr>
  </property>
  <property fmtid="{D5CDD505-2E9C-101B-9397-08002B2CF9AE}" pid="14" name="MSIP_Label_4f288355-fb4c-44cd-b9ca-40cfc2aee5f8_Name">
    <vt:lpwstr>NON-SENSITIVE</vt:lpwstr>
  </property>
  <property fmtid="{D5CDD505-2E9C-101B-9397-08002B2CF9AE}" pid="15" name="MSIP_Label_4f288355-fb4c-44cd-b9ca-40cfc2aee5f8_Application">
    <vt:lpwstr>Microsoft Azure Information Protection</vt:lpwstr>
  </property>
  <property fmtid="{D5CDD505-2E9C-101B-9397-08002B2CF9AE}" pid="16" name="MSIP_Label_4f288355-fb4c-44cd-b9ca-40cfc2aee5f8_ActionId">
    <vt:lpwstr>66c71d1f-5cd2-4d1b-a52d-af2ef02e9104</vt:lpwstr>
  </property>
  <property fmtid="{D5CDD505-2E9C-101B-9397-08002B2CF9AE}" pid="17" name="MSIP_Label_4f288355-fb4c-44cd-b9ca-40cfc2aee5f8_Parent">
    <vt:lpwstr>3f9331f7-95a2-472a-92bc-d73219eb516b</vt:lpwstr>
  </property>
  <property fmtid="{D5CDD505-2E9C-101B-9397-08002B2CF9AE}" pid="18" name="MSIP_Label_4f288355-fb4c-44cd-b9ca-40cfc2aee5f8_Extended_MSFT_Method">
    <vt:lpwstr>Automatic</vt:lpwstr>
  </property>
  <property fmtid="{D5CDD505-2E9C-101B-9397-08002B2CF9AE}" pid="19" name="Sensitivity">
    <vt:lpwstr>CONFIDENTIAL NON-SENSITIVE</vt:lpwstr>
  </property>
</Properties>
</file>