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4"/>
  </p:sldMasterIdLst>
  <p:sldIdLst>
    <p:sldId id="261" r:id="rId5"/>
    <p:sldId id="266" r:id="rId6"/>
    <p:sldId id="268" r:id="rId7"/>
    <p:sldId id="277" r:id="rId8"/>
  </p:sldIdLst>
  <p:sldSz cx="9906000" cy="6858000" type="A4"/>
  <p:notesSz cx="7099300" cy="10234613"/>
  <p:defaultTextStyle>
    <a:defPPr rtl="0">
      <a:defRPr lang="vi-V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00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1-29T01:54:10.11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1,'1'0,"1"2,1-1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6:01.9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6:02.95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6:03.71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9:39.693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38:39.0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39:45.84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39:55.4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636 231 24575,'-16'1'0,"-1"1"0,-28 7 0,33-6 0,1-1 0,-1 0 0,1 0 0,-1-1 0,1 0 0,-1-1 0,-20-3 0,35 3 0,1 0 0,-1 0 0,1-1 0,-1 1 0,0-1 0,1 0 0,5-2 0,11-3 0,9 3 0,51 1 0,-60 3 0,0-1 0,0 0 0,0-2 0,0 0 0,34-10 0,-53 12 0,0 0 0,-1 0 0,1 0 0,-1 0 0,1 0 0,0 0 0,-1 0 0,1-1 0,-1 1 0,1 0 0,-1 0 0,1-1 0,-1 1 0,1 0 0,-1-1 0,1 1 0,-1-1 0,1 1 0,-1 0 0,1-1 0,-1 1 0,0-1 0,1 1 0,-1-1 0,0 0 0,0 1 0,1-1 0,-1 1 0,0-1 0,0 1 0,0-1 0,0 0 0,1 1 0,-1-1 0,0-1 0,-1 1 0,0 0 0,0-1 0,0 1 0,0 0 0,-1-1 0,1 1 0,0 0 0,0 0 0,-1 0 0,1 0 0,-1 0 0,-2-1 0,-53-21 0,56 22 0,-67-20 0,0 2 0,-103-14 0,169 33 0,5 1 0,40 12 0,-42-13 0,-1 0 0,1 0 0,-1 1 0,1-1 0,0 0 0,-1 1 0,1-1 0,-1 1 0,1-1 0,-1 0 0,1 1 0,-1-1 0,1 1 0,-1-1 0,0 1 0,1 0 0,-1-1 0,0 1 0,1-1 0,-1 1 0,0 0 0,0-1 0,1 2 0,-2-1 0,1 0 0,-1 0 0,0 0 0,1 0 0,-1 0 0,0 0 0,1 0 0,-1 0 0,0-1 0,0 1 0,0 0 0,0-1 0,0 1 0,0 0 0,0-1 0,0 1 0,0-1 0,0 1 0,0-1 0,-1 0 0,-14 6 0,1-2 0,-1 0 0,0-1 0,0-1 0,0 0 0,0-1 0,-22-2 0,-29 3 0,65-2 0,0 1 0,0-1 0,-1 0 0,1 1 0,0-1 0,0 0 0,0 0 0,0-1 0,0 1 0,0 0 0,0-1 0,0 1 0,0-1 0,0 0 0,0 1 0,0-1 0,0 0 0,0 0 0,0 0 0,1-1 0,-1 1 0,0 0 0,1-1 0,-1 1 0,1-1 0,0 1 0,-1-1 0,1 0 0,-2-2 0,-1 0 0,0 0 0,-1 0 0,0 1 0,1-1 0,-2 1 0,1 0 0,0 1 0,0-1 0,-1 1 0,0 0 0,1 0 0,-1 1 0,0 0 0,0 0 0,0 0 0,1 0 0,-1 1 0,0 0 0,0 1 0,0-1 0,0 1 0,0 0 0,-11 4 0,16-5 0,0 1 0,1-1 0,-1 1 0,0 0 0,0-1 0,1 1 0,-1 0 0,0-1 0,1 1 0,-1 0 0,1 0 0,-1-1 0,1 1 0,-1 0 0,1 0 0,-1 0 0,1 0 0,0 0 0,-1 0 0,1-1 0,0 1 0,0 0 0,0 0 0,0 0 0,0 0 0,0 0 0,0 0 0,0 0 0,0 0 0,0 0 0,1 0 0,-1 0 0,0 0 0,1 0 0,-1-1 0,1 2 0,19 40 0,-14-30 0,0 4 0,-4-11 0,0 0 0,-1 0 0,2 0 0,-1-1 0,6 9 0,-8-12 0,0-1 0,1 1 0,-1-1 0,1 0 0,-1 1 0,1-1 0,-1 1 0,1-1 0,-1 0 0,1 1 0,0-1 0,-1 0 0,1 0 0,-1 1 0,1-1 0,0 0 0,-1 0 0,1 0 0,0 0 0,-1 0 0,2 0 0,-1 0 0,0-1 0,0 1 0,0-1 0,1 1 0,-1-1 0,0 0 0,0 1 0,0-1 0,0 0 0,0 0 0,0 0 0,0 1 0,0-1 0,1-2 0,29-41 0,-25 35 0,0 0 0,1 0 0,-1 0 0,2 1 0,-1 0 0,1 0 0,1 1 0,13-11 0,-12 12 0,-8 4 0,1 1 0,-1-1 0,0 1 0,1 0 0,-1-1 0,1 1 0,-1 0 0,4 0 0,-5 1 0,0 0 0,0 0 0,-1 0 0,1 1 0,0-1 0,-1 0 0,1 0 0,-1 1 0,1-1 0,0 1 0,-1-1 0,1 0 0,-1 1 0,1-1 0,-1 1 0,1 0 0,-1-1 0,1 1 0,-1-1 0,0 1 0,1 0 0,-1-1 0,0 1 0,0 0 0,1-1 0,-1 1 0,0 0 0,0-1 0,0 1 0,0 0 0,0-1 0,0 1 0,0 0 0,0 0 0,0-1 0,0 1 0,0 0 0,-1 1 0,1 9 0,-2 0 0,1 0 0,-1-1 0,-1 1 0,0 0 0,0-1 0,-1 1 0,0-1 0,-10 16 0,14-26 0,0 1 0,0-1 0,0 0 0,0 0 0,0 1 0,0-1 0,0 0 0,-1 1 0,1-1 0,0 0 0,0 0 0,0 1 0,0-1 0,-1 0 0,1 0 0,0 1 0,0-1 0,-1 0 0,1 0 0,0 0 0,0 0 0,-1 1 0,1-1 0,0 0 0,0 0 0,-1 0 0,1 0 0,0 0 0,-1 0 0,1 0 0,0 0 0,-1 0 0,1 0 0,0 0 0,-1 0 0,1 0 0,0 0 0,0 0 0,-1 0 0,1 0 0,0 0 0,-1 0 0,1 0 0,0 0 0,0-1 0,-1 1 0,1 0 0,-7-19 0,2-23 0,5 23 0,-1 3 0,0 0 0,2 0 0,3-25 0,-3 38 0,-1 0 0,1 0 0,0-1 0,0 1 0,0 0 0,0 0 0,0 0 0,1 0 0,0 1 0,-1-1 0,1 0 0,0 1 0,0-1 0,0 1 0,1-1 0,-1 1 0,1 0 0,-1 0 0,1 0 0,0 1 0,-1-1 0,1 0 0,5-1 0,-7 3 0,0 0 0,0 0 0,0 0 0,0 0 0,0 0 0,0 0 0,0 0 0,1 0 0,-1 0 0,0 1 0,0-1 0,0 0 0,0 1 0,0-1 0,0 1 0,0-1 0,0 1 0,0-1 0,0 1 0,-1 0 0,1-1 0,0 1 0,0 0 0,-1 0 0,1 0 0,0 0 0,-1-1 0,1 1 0,-1 0 0,1 0 0,-1 0 0,1 0 0,-1 0 0,0 0 0,1 1 0,-1-1 0,0 1 0,2 5 0,0 0 0,-1 0 0,0 0 0,0 10 0,-2-9 0,0 0 0,0-1 0,0 1 0,-1-1 0,-1 1 0,1-1 0,-1 0 0,0 0 0,-1 0 0,-6 11 0,-8 8 0,-28 31 0,26-33 0,-34 51 0,54-74 0,0-1 0,0 0 0,-1 1 0,1-1 0,0 0 0,0 1 0,0-1 0,-1 0 0,1 1 0,0-1 0,0 0 0,-1 0 0,1 1 0,0-1 0,-1 0 0,1 0 0,0 1 0,-1-1 0,1 0 0,0 0 0,-1 0 0,1 0 0,0 0 0,-1 0 0,1 1 0,0-1 0,-1 0 0,1 0 0,-1 0 0,1 0 0,0 0 0,-1 0 0,1-1 0,0 1 0,-1 0 0,1 0 0,-1 0 0,1 0 0,0 0 0,-1 0 0,1-1 0,0 1 0,-1 0 0,1 0 0,0-1 0,-1 1 0,1 0 0,0 0 0,0-1 0,-1 1 0,1 0 0,0-1 0,0 1 0,0 0 0,-1-1 0,1 1 0,0 0 0,0-1 0,0 1 0,0 0 0,0-1 0,0 1 0,0-1 0,0 1 0,0-1 0,-1-27 0,15-1 0,-14 29 0,0 0 0,0 0 0,0 0 0,0 0 0,0 0 0,0-1 0,0 1 0,1 0 0,-1 0 0,0 0 0,0 0 0,0 0 0,0 0 0,0 0 0,0 0 0,0 0 0,0-1 0,0 1 0,1 0 0,-1 0 0,0 0 0,0 0 0,0 0 0,0 0 0,0 0 0,0 0 0,0 0 0,1 0 0,-1 0 0,0 0 0,0 0 0,0 0 0,0 0 0,0 0 0,0 0 0,1 0 0,-1 0 0,0 0 0,0 0 0,0 0 0,0 0 0,0 0 0,0 0 0,0 0 0,1 1 0,-1-1 0,0 0 0,0 0 0,0 0 0,0 0 0,0 0 0,0 0 0,0 0 0,0 0 0,0 1 0,0 17 0,-3-4 0,0-1 0,-1 1 0,-7 14 0,7-16 0,3-12 0,1 1 0,0 0 0,0-1 0,0 1 0,0 0 0,0-1 0,0 1 0,0-1 0,1 1 0,-1 0 0,0-1 0,0 1 0,0 0 0,1-1 0,-1 1 0,0-1 0,1 1 0,-1-1 0,0 1 0,1-1 0,-1 1 0,1-1 0,-1 1 0,0-1 0,1 1 0,-1-1 0,1 0 0,0 1 0,-1-1 0,1 0 0,-1 1 0,1-1 0,-1 0 0,1 0 0,0 0 0,-1 0 0,1 1 0,0-1 0,-1 0 0,1 0 0,0 0 0,-1 0 0,1 0 0,-1-1 0,2 1 0,40 0 0,-34-1 0,99-5 0,170-33 0,-259 34 0,-1 0 0,0-1 0,18-9 0,-18 7 0,0 1 0,29-8 0,-26 12 0,1 1 0,0 2 0,0-1 0,-1 2 0,1 1 0,34 7 0,12 1 0,-216-43 0,-107-1 0,417 15 0,119 8 0,-278 11 0,1 0 0,-1 0 0,0 0 0,0 0 0,0 0 0,0 1 0,0-1 0,1 1 0,-1 0 0,0-1 0,0 1 0,0 0 0,-1 0 0,1 0 0,0 0 0,0 1 0,0-1 0,-1 0 0,1 1 0,-1-1 0,1 1 0,-1 0 0,0-1 0,1 1 0,-1 0 0,0 0 0,0 0 0,0 0 0,0 0 0,-1 0 0,1 0 0,-1 0 0,1 0 0,-1 0 0,0 0 0,1 1 0,-1-1 0,0 0 0,0 0 0,-1 0 0,1 0 0,0 1 0,-1-1 0,1 0 0,-1 0 0,0 0 0,0 0 0,0 0 0,-1 3 0,-4 0 0,1 0 0,0-1 0,-1 1 0,0-1 0,0 0 0,0-1 0,-1 1 0,1-1 0,-1 0 0,0-1 0,-10 3 0,-12 6 0,27-10 0,-30 11 0,24-12 0,21-13 0,-2 4 0,1 0 0,0 1 0,1 0 0,-1 1 0,1 0 0,1 1 0,0 1 0,-1 0 0,1 1 0,26-5 0,-39 9 0,1 0 0,-1 0 0,0 0 0,1 0 0,-1 0 0,0 0 0,1 0 0,-1 0 0,0 0 0,1 1 0,-1-1 0,0 1 0,0-1 0,1 1 0,-1-1 0,0 1 0,0 0 0,0-1 0,0 1 0,0 0 0,0 0 0,0 0 0,0 0 0,0 0 0,0 0 0,0 0 0,-1 0 0,1 0 0,0 1 0,-1-1 0,1 2 0,1 2 0,-1 1 0,-1-1 0,1 1 0,-1-1 0,0 1 0,-1 7 0,0 8 0,1-21 0,0 0 0,0 0 0,-1 0 0,1 1 0,0-1 0,0 0 0,0 0 0,0 1 0,0-1 0,0 0 0,0 0 0,0 1 0,0-1 0,0 0 0,0 0 0,0 1 0,0-1 0,0 0 0,0 0 0,0 1 0,0-1 0,1 0 0,-1 0 0,0 0 0,0 1 0,0-1 0,0 0 0,0 0 0,1 0 0,-1 1 0,0-1 0,0 0 0,0 0 0,0 0 0,1 0 0,-1 0 0,0 1 0,0-1 0,1 0 0,-1 0 0,0 0 0,0 0 0,1 0 0,-1 0 0,0 0 0,0 0 0,1 0 0,-1 0 0,0 0 0,1 0 0,11-12 0,7-20 0,5-41 0,-45 44 0,17 17 0,0 0 0,1-1 0,0 0 0,1 0 0,-1-13 0,-4-22 0,7 47 0,0-1 0,0 1 0,-1 0 0,1 0 0,-1-1 0,1 1 0,-1 0 0,1 0 0,-1 0 0,0 0 0,1 0 0,-1 0 0,0 0 0,0 0 0,0 0 0,0 0 0,0 0 0,0 1 0,0-1 0,0 0 0,0 1 0,0-1 0,0 1 0,0-1 0,-1 1 0,1-1 0,0 1 0,0 0 0,-1 0 0,1-1 0,0 1 0,0 0 0,-2 0 0,-6 1 0,1 0 0,0 0 0,0 1 0,-12 4 0,-11 1 0,-263-2 0,162-7 0,92 1 0,22 0 0,0 0 0,-30 4 0,100 9 0,685 101 0,-725-112 0,-9-1 0,1 0 0,-1 0 0,1 0 0,-1 0 0,1 1 0,-1 0 0,1 0 0,-1 0 0,0 0 0,0 0 0,1 0 0,-1 1 0,4 2 0,-7-3 0,0 0 0,0-1 0,-1 1 0,1 0 0,0-1 0,-1 1 0,1 0 0,-1-1 0,1 1 0,-1-1 0,1 1 0,-1-1 0,1 1 0,-1-1 0,1 0 0,-1 1 0,0-1 0,1 1 0,-1-1 0,0 0 0,1 0 0,-1 1 0,0-1 0,1 0 0,-1 0 0,0 0 0,0 0 0,1 0 0,-2 0 0,-26 7 0,-13-2 0,1-2 0,-50-3 0,63-1 0,-1 1 0,1 1 0,-1 1 0,1 1 0,-1 1 0,1 2 0,-30 10 0,49-12 0,0-1 0,1 1 0,-1 0 0,-8 7 0,15-11 0,-1 1 0,1 0 0,-1 0 0,1 1 0,0-1 0,0 0 0,-1 0 0,1 1 0,0-1 0,0 0 0,0 1 0,1-1 0,-1 1 0,0 0 0,1-1 0,-1 1 0,0-1 0,1 1 0,0 0 0,-1-1 0,1 1 0,0 0 0,0 0 0,0-1 0,0 1 0,0 0 0,1 0 0,-1 2 0,1-3 0,0 0 0,-1-1 0,1 1 0,0 0 0,0 0 0,0 0 0,0-1 0,-1 1 0,1 0 0,0-1 0,0 1 0,0-1 0,0 1 0,1-1 0,-1 1 0,0-1 0,0 0 0,0 1 0,0-1 0,0 0 0,2 0 0,28 1 0,-26-1 0,62-10 0,-55 8 0,-1-1 0,1 2 0,0-1 0,0 2 0,15 0 0,-26 0 0,-1 0 0,0 0 0,1 0 0,-1 0 0,0 0 0,0 0 0,1 0 0,-1 0 0,0 0 0,1 0 0,-1 0 0,0 0 0,0 0 0,1 0 0,-1 0 0,0 1 0,0-1 0,1 0 0,-1 0 0,0 0 0,0 0 0,0 1 0,1-1 0,-1 0 0,0 0 0,0 1 0,0-1 0,1 0 0,-1 0 0,0 1 0,0-1 0,0 0 0,0 0 0,0 1 0,0-1 0,0 0 0,0 0 0,0 1 0,-7 11 0,-19 7 0,25-18 0,-57 31 0,43-24 0,0-1 0,1 2 0,0 0 0,-15 13 0,29-22 0,0 0 0,-1 0 0,1 0 0,0 0 0,0 0 0,0 1 0,0-1 0,0 0 0,0 0 0,0 0 0,-1 0 0,1 0 0,0 0 0,0 0 0,0 0 0,0 1 0,0-1 0,0 0 0,0 0 0,0 0 0,0 0 0,0 0 0,0 0 0,0 1 0,0-1 0,0 0 0,0 0 0,0 0 0,0 0 0,0 0 0,0 1 0,0-1 0,0 0 0,0 0 0,0 0 0,0 0 0,0 0 0,0 0 0,0 1 0,0-1 0,0 0 0,0 0 0,0 0 0,0 0 0,0 0 0,0 0 0,0 0 0,1 1 0,-1-1 0,0 0 0,0 0 0,0 0 0,0 0 0,0 0 0,1 0 0,11 2 0,13-5 0,83-18 0,-100 20 0,1-2 0,0 1 0,-1-1 0,12-6 0,-18 8 0,0 0 0,0 0 0,0-1 0,-1 1 0,1 0 0,0-1 0,-1 1 0,1-1 0,-1 0 0,3-3 0,-4 5 0,1-1 0,-1 0 0,0 0 0,1 0 0,-1 0 0,0 0 0,0 0 0,0 0 0,0 0 0,0 0 0,0 0 0,0 0 0,0 0 0,0 0 0,0 0 0,0 0 0,-1 0 0,1 0 0,0 0 0,-1 0 0,1 0 0,-1 0 0,1 0 0,-2-1 0,1 1 0,-1 0 0,1-1 0,-1 1 0,1 0 0,-1 0 0,0 0 0,1 0 0,-1 0 0,0 0 0,0 0 0,0 1 0,0-1 0,0 1 0,0-1 0,0 1 0,0 0 0,-3-1 0,-41 2 0,31 0 0,-4 1 0,0 0 0,0 1 0,-22 7 0,-36 6 0,13-10 0,-63-4 0,234-31 0,-88 25 0,-10 2 0,-1 1 0,1-1 0,-1-1 0,1 1 0,-1-1 0,0-1 0,13-7 0,-22 7 0,-8 2 0,-10 0 0,-187 13 0,142-5 0,-107-3 0,170-3 0,0 0 0,0 1 0,0-1 0,0 0 0,0 0 0,0-1 0,0 1 0,0 0 0,1 0 0,-1 0 0,0-1 0,0 1 0,0 0 0,0-1 0,0 1 0,0-1 0,1 1 0,-1-1 0,0 1 0,0-1 0,1 0 0,-1 1 0,0-1 0,1 0 0,-1 0 0,1 0 0,0 0 0,0 0 0,0 0 0,0 0 0,0 0 0,1 0 0,-1 0 0,0 0 0,1 0 0,-1 0 0,1 0 0,-1 0 0,1 1 0,-1-1 0,1 0 0,-1 0 0,1 0 0,1 0 0,40-32 0,-41 32 0,24-14 0,-14 9 0,-1-1 0,1 0 0,-1-1 0,15-14 0,-25 22 0,0 0 0,0 0 0,0 0 0,-1 0 0,1 0 0,0 1 0,0-1 0,0 0 0,-1 0 0,1 0 0,0 0 0,0 0 0,-1 0 0,1 0 0,0 0 0,0 0 0,0 0 0,-1 0 0,1 0 0,0 0 0,0 0 0,-1 0 0,1 0 0,0 0 0,0-1 0,0 1 0,-1 0 0,1 0 0,0 0 0,0 0 0,0 0 0,0 0 0,-1-1 0,1 1 0,0 0 0,0 0 0,0 0 0,0 0 0,0-1 0,-1 1 0,1 0 0,0 0 0,0 0 0,0-1 0,0 1 0,0 0 0,0 0 0,0 0 0,0-1 0,0 1 0,0 0 0,0 0 0,0-1 0,0 1 0,0 0 0,0 0 0,0 0 0,0-1 0,0 1 0,0 0 0,0 0 0,0-1 0,1 1 0,-1 0 0,0 0 0,0 0 0,0-1 0,-19 4 0,18-3 0,-100 24 0,-66 13 0,247-86 0,1-6-1365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1-29T01:54:10.95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1,'1'3,"1"-1,0 1,0-1,0 1,0-1,0 0,1 0,-1 0,1 0,-1 0,6 3,-4-3,52 33,2-2,1-3,75 27,-117-51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1:59:14.84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110 0 24575,'3'1'0,"0"0"0,0-1 0,0 1 0,0 1 0,0-1 0,0 0 0,0 1 0,0-1 0,-1 1 0,1 0 0,-1 0 0,1 0 0,-1 0 0,0 0 0,0 0 0,0 1 0,0-1 0,0 1 0,-1 0 0,1-1 0,-1 1 0,1 0 0,-1 0 0,0 0 0,0 0 0,0 3 0,-9 30 0,6-32 0,0 1 0,1 0 0,0-1 0,0 1 0,0 0 0,0 6 0,1-10 0,0 0 0,0-1 0,0 1 0,-1 0 0,1 0 0,0-1 0,-1 1 0,1 0 0,0-1 0,-1 1 0,1 0 0,-1-1 0,1 1 0,-1-1 0,1 1 0,-1-1 0,1 1 0,-1-1 0,0 1 0,1-1 0,-1 1 0,0-1 0,1 0 0,-1 1 0,0-1 0,0 0 0,1 0 0,-1 1 0,0-1 0,0 0 0,1 0 0,-1 0 0,0 0 0,0 0 0,0 0 0,1 0 0,-1 0 0,0-1 0,0 1 0,1 0 0,-1 0 0,0-1 0,0 1 0,-47-15 0,32 10 0,-9 2 0,22 3 0,-1 0 0,1-1 0,0 1 0,-1-1 0,1 1 0,0-1 0,-5-2 0,8 3 0,-1-1 0,1 1 0,-1-1 0,1 1 0,-1-1 0,1 0 0,0 1 0,-1-1 0,1 1 0,0-1 0,-1 0 0,1 1 0,0-1 0,0 0 0,-1 0 0,1 1 0,0-1 0,0 0 0,0 1 0,0-1 0,0 0 0,0 0 0,0 1 0,0-1 0,0 0 0,1 1 0,-1-1 0,0 0 0,0 0 0,1 1 0,-1-1 0,0 1 0,1-1 0,-1 0 0,1 1 0,-1-1 0,1 1 0,0-2 0,0 0 0,0-1 0,0 0 0,-1 1 0,1-1 0,-1 0 0,1 0 0,-1 0 0,0-4 0,-1 4 0,0 20 0,2-2-98,0-12 13,-1 0 1,0 0-1,1 1 1,-1-1-1,-1 0 1,1 0-1,0 1 1,-1-1 0,0 0-1,1 0 1,-1 0-1,0 0 1,-1 0-1,-2 5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1-29T01:54:49.970"/>
    </inkml:context>
    <inkml:brush xml:id="br0">
      <inkml:brushProperty name="width" value="0.025" units="cm"/>
      <inkml:brushProperty name="height" value="0.025" units="cm"/>
      <inkml:brushProperty name="color" value="#E71224"/>
      <inkml:brushProperty name="ignorePressure" value="1"/>
    </inkml:brush>
  </inkml:definitions>
  <inkml:trace contextRef="#ctx0" brushRef="#br0">214 317,'-210'-311,"207"306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5:51.79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5:57.7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5:58.25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5:58.87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02:25:59.26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rtlCol="0"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rtlCol="0"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vi-vn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973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99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vi-vn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vi-vn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1586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rtlCol="0" anchor="b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544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vi-vn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vi-vn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3329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68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C6B4A9-1611-4792-9094-5F34BCA07E0B}" type="datetimeFigureOut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75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rtlCol="0" anchor="ctr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7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13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rtlCol="0"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9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712588-04B1-427B-82EE-E8DB90309F08}" type="datetimeFigureOut">
              <a:rPr lang="en-US" smtClean="0"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70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 rtlCol="0">
            <a:normAutofit/>
          </a:bodyPr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 rtlCol="0">
            <a:normAutofit/>
          </a:bodyPr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891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40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8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rtlCol="0" anchor="b">
            <a:normAutofit/>
          </a:bodyPr>
          <a:lstStyle>
            <a:lvl1pPr>
              <a:defRPr sz="2000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 rtlCol="0">
            <a:normAutofit/>
          </a:bodyPr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A54C80-263E-416B-A8E0-580EDEADCBDC}" type="datetimeFigureOut">
              <a:rPr lang="en-US" smtClean="0"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85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vi-vn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49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1BEF0D-F0BB-DE4B-95CE-6DB70DBA9567}" type="datetimeFigureOut">
              <a:rPr lang="en-US" smtClean="0"/>
              <a:pPr rtl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9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customXml" Target="../ink/ink4.xml"/><Relationship Id="rId18" Type="http://schemas.openxmlformats.org/officeDocument/2006/relationships/customXml" Target="../ink/ink7.xml"/><Relationship Id="rId26" Type="http://schemas.openxmlformats.org/officeDocument/2006/relationships/customXml" Target="../ink/ink14.xml"/><Relationship Id="rId3" Type="http://schemas.openxmlformats.org/officeDocument/2006/relationships/image" Target="../media/image3.jpeg"/><Relationship Id="rId21" Type="http://schemas.openxmlformats.org/officeDocument/2006/relationships/customXml" Target="../ink/ink10.xml"/><Relationship Id="rId7" Type="http://schemas.openxmlformats.org/officeDocument/2006/relationships/customXml" Target="../ink/ink1.xml"/><Relationship Id="rId12" Type="http://schemas.openxmlformats.org/officeDocument/2006/relationships/image" Target="../media/image9.png"/><Relationship Id="rId17" Type="http://schemas.openxmlformats.org/officeDocument/2006/relationships/customXml" Target="../ink/ink6.xml"/><Relationship Id="rId25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1.png"/><Relationship Id="rId20" Type="http://schemas.openxmlformats.org/officeDocument/2006/relationships/customXml" Target="../ink/ink9.xml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ustomXml" Target="../ink/ink3.xml"/><Relationship Id="rId24" Type="http://schemas.openxmlformats.org/officeDocument/2006/relationships/customXml" Target="../ink/ink13.xml"/><Relationship Id="rId5" Type="http://schemas.openxmlformats.org/officeDocument/2006/relationships/image" Target="../media/image5.jpeg"/><Relationship Id="rId15" Type="http://schemas.openxmlformats.org/officeDocument/2006/relationships/customXml" Target="../ink/ink5.xml"/><Relationship Id="rId23" Type="http://schemas.openxmlformats.org/officeDocument/2006/relationships/customXml" Target="../ink/ink12.xml"/><Relationship Id="rId28" Type="http://schemas.openxmlformats.org/officeDocument/2006/relationships/customXml" Target="../ink/ink16.xml"/><Relationship Id="rId10" Type="http://schemas.openxmlformats.org/officeDocument/2006/relationships/image" Target="../media/image8.png"/><Relationship Id="rId19" Type="http://schemas.openxmlformats.org/officeDocument/2006/relationships/customXml" Target="../ink/ink8.xml"/><Relationship Id="rId4" Type="http://schemas.openxmlformats.org/officeDocument/2006/relationships/image" Target="../media/image4.png"/><Relationship Id="rId9" Type="http://schemas.openxmlformats.org/officeDocument/2006/relationships/customXml" Target="../ink/ink2.xml"/><Relationship Id="rId14" Type="http://schemas.openxmlformats.org/officeDocument/2006/relationships/image" Target="../media/image10.png"/><Relationship Id="rId22" Type="http://schemas.openxmlformats.org/officeDocument/2006/relationships/customXml" Target="../ink/ink11.xml"/><Relationship Id="rId27" Type="http://schemas.openxmlformats.org/officeDocument/2006/relationships/customXml" Target="../ink/ink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3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7458A0-5A4F-4F5D-B910-A94069BC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32" y="427634"/>
            <a:ext cx="10951089" cy="954107"/>
          </a:xfrm>
        </p:spPr>
        <p:txBody>
          <a:bodyPr rtlCol="0">
            <a:normAutofit fontScale="90000"/>
          </a:bodyPr>
          <a:lstStyle/>
          <a:p>
            <a:pPr rtl="0"/>
            <a:r>
              <a:rPr lang="vi-vn" sz="2800" dirty="0">
                <a:latin typeface="+mn-lt"/>
              </a:rPr>
              <a:t>■ Giới thiệu Công ty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+mn-lt"/>
              </a:rPr>
              <a:t>FUKUSHO </a:t>
            </a: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	</a:t>
            </a:r>
            <a:r>
              <a:rPr lang="vi-vn" sz="2000" dirty="0">
                <a:latin typeface="+mn-lt"/>
              </a:rPr>
              <a:t>~ Doanh nghiệp EPC trong xây dựng nhà máy điện mặt trời ~</a:t>
            </a:r>
            <a:r>
              <a:rPr lang="vi-vn" sz="2800" dirty="0">
                <a:latin typeface="+mn-lt"/>
              </a:rPr>
              <a:t> </a:t>
            </a:r>
            <a:r>
              <a:rPr kumimoji="1" lang="en-US" altLang="ja-JP" sz="2000" dirty="0">
                <a:latin typeface="+mn-lt"/>
              </a:rPr>
              <a:t/>
            </a:r>
            <a:br>
              <a:rPr kumimoji="1" lang="en-US" altLang="ja-JP" sz="2000" dirty="0">
                <a:latin typeface="+mn-lt"/>
              </a:rPr>
            </a:br>
            <a:r>
              <a:rPr kumimoji="1" lang="ja-JP" altLang="en-US" sz="2000" dirty="0">
                <a:latin typeface="+mn-lt"/>
              </a:rPr>
              <a:t>　</a:t>
            </a:r>
            <a:r>
              <a:rPr lang="vi-vn" sz="1400" dirty="0">
                <a:latin typeface="+mn-lt"/>
              </a:rPr>
              <a:t>(Cung cấp dịch vụ một điểm đến, từ khảo sát → lên kế hoạch → </a:t>
            </a:r>
            <a:r>
              <a:rPr lang="en-US" sz="1400" dirty="0">
                <a:latin typeface="+mn-lt"/>
              </a:rPr>
              <a:t/>
            </a:r>
            <a:br>
              <a:rPr lang="en-US" sz="1400" dirty="0">
                <a:latin typeface="+mn-lt"/>
              </a:rPr>
            </a:br>
            <a:r>
              <a:rPr lang="ja-JP" altLang="en-US" sz="1400" dirty="0">
                <a:latin typeface="+mn-lt"/>
              </a:rPr>
              <a:t>　　</a:t>
            </a:r>
            <a:r>
              <a:rPr lang="vi-vn" sz="1400" dirty="0">
                <a:latin typeface="+mn-lt"/>
              </a:rPr>
              <a:t>đo lường → thiết kế</a:t>
            </a:r>
            <a:r>
              <a:rPr lang="en-US" sz="1400" dirty="0">
                <a:latin typeface="+mn-lt"/>
              </a:rPr>
              <a:t> </a:t>
            </a:r>
            <a:r>
              <a:rPr lang="vi-vn" sz="1400" dirty="0">
                <a:latin typeface="+mn-lt"/>
              </a:rPr>
              <a:t>→ cung ứng vật liệu → thi công → bảo trì)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5CB068-20B5-4DEA-B725-C92F15EF6C2E}"/>
              </a:ext>
            </a:extLst>
          </p:cNvPr>
          <p:cNvSpPr txBox="1"/>
          <p:nvPr/>
        </p:nvSpPr>
        <p:spPr>
          <a:xfrm>
            <a:off x="870163" y="6299730"/>
            <a:ext cx="364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vi-vn" sz="1200" dirty="0"/>
              <a:t>Trụ sở chính của Công ty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1200" dirty="0"/>
              <a:t>FUKUSHO (Quận Yahatanishi, Thành phố Kitakyushu)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AE19219-AE8A-4383-9EFD-88CC6A64CA5D}"/>
              </a:ext>
            </a:extLst>
          </p:cNvPr>
          <p:cNvSpPr txBox="1"/>
          <p:nvPr/>
        </p:nvSpPr>
        <p:spPr>
          <a:xfrm>
            <a:off x="5091840" y="6281069"/>
            <a:ext cx="4397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vi-vn" sz="1200" dirty="0"/>
              <a:t>Ảnh chụp tập thể nhân viên, thực tập sinh (ngày 12/8/2022)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34F057-AC20-4598-9CB9-FE0886EB7932}"/>
              </a:ext>
            </a:extLst>
          </p:cNvPr>
          <p:cNvSpPr txBox="1"/>
          <p:nvPr/>
        </p:nvSpPr>
        <p:spPr>
          <a:xfrm>
            <a:off x="605288" y="1686026"/>
            <a:ext cx="3114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vi-vn" dirty="0">
                <a:solidFill>
                  <a:schemeClr val="accent1"/>
                </a:solidFill>
              </a:rPr>
              <a:t>1. Tổng quan công ty</a:t>
            </a:r>
            <a:endParaRPr kumimoji="1" lang="en-US" altLang="ja-JP" dirty="0">
              <a:solidFill>
                <a:schemeClr val="accent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225E28B-ABA4-432F-88BB-DB14E0B1A8B7}"/>
              </a:ext>
            </a:extLst>
          </p:cNvPr>
          <p:cNvSpPr txBox="1"/>
          <p:nvPr/>
        </p:nvSpPr>
        <p:spPr>
          <a:xfrm>
            <a:off x="471761" y="1986786"/>
            <a:ext cx="95794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vi-vn" sz="1400" dirty="0"/>
              <a:t>・</a:t>
            </a:r>
            <a:r>
              <a:rPr lang="vi-vn" sz="1200" dirty="0"/>
              <a:t>Thành lập: Tháng 8 năm 2013</a:t>
            </a:r>
            <a:endParaRPr kumimoji="1" lang="en-US" altLang="ja-JP" sz="1200" dirty="0"/>
          </a:p>
          <a:p>
            <a:pPr rtl="0"/>
            <a:r>
              <a:rPr lang="vi-vn" sz="1200" dirty="0"/>
              <a:t>・Số nhân viên: 26 người</a:t>
            </a:r>
            <a:endParaRPr kumimoji="1" lang="en-US" altLang="ja-JP" sz="1200" dirty="0"/>
          </a:p>
          <a:p>
            <a:pPr rtl="0"/>
            <a:r>
              <a:rPr lang="vi-vn" sz="1200" dirty="0"/>
              <a:t>・Trụ sở chính: 3-5-10 Uenoharu, Yahatanishi-ku, Kitakyushu-shi</a:t>
            </a:r>
          </a:p>
          <a:p>
            <a:pPr rtl="0"/>
            <a:r>
              <a:rPr lang="vi-vn" sz="1200" dirty="0"/>
              <a:t>・Chi nhánh: 13F A, RE, A Shinagawa, 1-9-36 Konan, Minato-ku, Tokyo</a:t>
            </a:r>
          </a:p>
          <a:p>
            <a:pPr rtl="0"/>
            <a:r>
              <a:rPr lang="vi-vn" sz="1200" dirty="0"/>
              <a:t>・Cơ sở ở nước ngoài: Myanmar (Yangon), Việt Nam (Hà Nội), Senegal (dự kiến sẽ đầu tư vào năm tài chính 2023)</a:t>
            </a:r>
            <a:endParaRPr kumimoji="1" lang="en-US" altLang="ja-JP" sz="12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FA7955F-D1F4-0263-9269-7790E294E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09" y="551438"/>
            <a:ext cx="8638781" cy="575512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B26719-4819-4244-82F7-751579084FEC}"/>
              </a:ext>
            </a:extLst>
          </p:cNvPr>
          <p:cNvSpPr txBox="1"/>
          <p:nvPr/>
        </p:nvSpPr>
        <p:spPr>
          <a:xfrm>
            <a:off x="6168887" y="2531165"/>
            <a:ext cx="57708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700" b="1" dirty="0" err="1">
                <a:latin typeface="Arial Narrow" panose="020B0606020202030204" pitchFamily="34" charset="0"/>
                <a:cs typeface="Arial" panose="020B0604020202020204" pitchFamily="34" charset="0"/>
              </a:rPr>
              <a:t>Đạt</a:t>
            </a:r>
            <a:r>
              <a:rPr kumimoji="1" lang="en-US" altLang="ja-JP" sz="700" b="1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700" b="1" dirty="0" err="1">
                <a:latin typeface="Arial Narrow" panose="020B0606020202030204" pitchFamily="34" charset="0"/>
                <a:cs typeface="Arial" panose="020B0604020202020204" pitchFamily="34" charset="0"/>
              </a:rPr>
              <a:t>chứng</a:t>
            </a:r>
            <a:r>
              <a:rPr kumimoji="1" lang="en-US" altLang="ja-JP" sz="700" b="1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700" b="1" dirty="0" err="1">
                <a:latin typeface="Arial Narrow" panose="020B0606020202030204" pitchFamily="34" charset="0"/>
                <a:cs typeface="Arial" panose="020B0604020202020204" pitchFamily="34" charset="0"/>
              </a:rPr>
              <a:t>nhận</a:t>
            </a:r>
            <a:endParaRPr kumimoji="1" lang="ja-JP" altLang="en-US" sz="7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29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3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21A4076-22E4-4220-8369-F683D0D3BBC9}"/>
              </a:ext>
            </a:extLst>
          </p:cNvPr>
          <p:cNvSpPr txBox="1"/>
          <p:nvPr/>
        </p:nvSpPr>
        <p:spPr>
          <a:xfrm>
            <a:off x="361160" y="2876543"/>
            <a:ext cx="39234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vi-vn" sz="1100" dirty="0"/>
              <a:t>Nhà máy điện mặt trời 28MW tại tỉnh Fukushima　　 </a:t>
            </a:r>
            <a:endParaRPr kumimoji="1" lang="en-US" altLang="ja-JP" sz="1100" dirty="0"/>
          </a:p>
          <a:p>
            <a:pPr algn="ctr" rtl="0"/>
            <a:r>
              <a:rPr lang="vi-vn" sz="1100" dirty="0"/>
              <a:t>    (Hoàn thành vào tháng 4/2022)</a:t>
            </a:r>
            <a:endParaRPr kumimoji="1" lang="ja-JP" altLang="en-US" sz="11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5F85D8-D04B-4433-AA31-E3619B064C46}"/>
              </a:ext>
            </a:extLst>
          </p:cNvPr>
          <p:cNvSpPr txBox="1"/>
          <p:nvPr/>
        </p:nvSpPr>
        <p:spPr>
          <a:xfrm>
            <a:off x="6076572" y="2932515"/>
            <a:ext cx="3412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vi-vn" sz="1100" dirty="0"/>
              <a:t>Nhà máy điện mặt trời 32MW tại tỉnh Nagano</a:t>
            </a:r>
            <a:endParaRPr lang="en-US" sz="1100" dirty="0"/>
          </a:p>
          <a:p>
            <a:pPr algn="ctr" rtl="0"/>
            <a:r>
              <a:rPr lang="vi-vn" sz="1100" dirty="0"/>
              <a:t> (xây dựng trên khuôn viên sân golf cũ)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B56AA41-1F44-445A-B756-93B868E717ED}"/>
              </a:ext>
            </a:extLst>
          </p:cNvPr>
          <p:cNvSpPr txBox="1"/>
          <p:nvPr/>
        </p:nvSpPr>
        <p:spPr>
          <a:xfrm>
            <a:off x="753053" y="6498447"/>
            <a:ext cx="3701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vi-vn" sz="1100" dirty="0"/>
              <a:t>Nhà máy điện mặt trời 28MW tại tỉnh Kumamoto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E711AC8-EDE6-4518-8332-13DDB1BC598C}"/>
              </a:ext>
            </a:extLst>
          </p:cNvPr>
          <p:cNvSpPr txBox="1"/>
          <p:nvPr/>
        </p:nvSpPr>
        <p:spPr>
          <a:xfrm>
            <a:off x="5983262" y="6477610"/>
            <a:ext cx="3701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vi-vn" sz="1100" dirty="0"/>
              <a:t>Nhà máy điện mặt trời 6,4MW tại tỉnh Chiba</a:t>
            </a:r>
          </a:p>
        </p:txBody>
      </p:sp>
      <p:pic>
        <p:nvPicPr>
          <p:cNvPr id="4" name="図 3" descr="山の景色&#10;&#10;自動的に生成された説明">
            <a:extLst>
              <a:ext uri="{FF2B5EF4-FFF2-40B4-BE49-F238E27FC236}">
                <a16:creationId xmlns:a16="http://schemas.microsoft.com/office/drawing/2014/main" id="{28A236DC-C565-90C1-2F6A-4EE342200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443" y="116978"/>
            <a:ext cx="3779316" cy="283448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572C586-0FD5-31EB-C0CD-60F710BBB4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7" y="116978"/>
            <a:ext cx="3702374" cy="277678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A52CBE3-BC50-49AD-AAA4-A7C38B583A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1667" y="3452070"/>
            <a:ext cx="4084765" cy="306357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A1F4B73-E946-78A2-61B9-35554EC2CC14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8" y="3310216"/>
            <a:ext cx="3702374" cy="320542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A8BBC7A-12D9-0EA9-3479-656599950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683" y="1915003"/>
            <a:ext cx="2281153" cy="265628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ED1DC09-D203-2475-7545-14357F2B0BC3}"/>
              </a:ext>
            </a:extLst>
          </p:cNvPr>
          <p:cNvSpPr txBox="1"/>
          <p:nvPr/>
        </p:nvSpPr>
        <p:spPr>
          <a:xfrm>
            <a:off x="3974249" y="2849143"/>
            <a:ext cx="82272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600" u="sng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FUKUSHO </a:t>
            </a:r>
            <a:r>
              <a:rPr kumimoji="1" lang="en-US" altLang="ja-JP" sz="600" u="sng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Văn</a:t>
            </a:r>
            <a:r>
              <a:rPr kumimoji="1" lang="en-US" altLang="ja-JP" sz="600" u="sng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phòng</a:t>
            </a:r>
            <a:r>
              <a:rPr kumimoji="1" lang="en-US" altLang="ja-JP" sz="600" u="sng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Tokyo</a:t>
            </a:r>
            <a:endParaRPr kumimoji="1" lang="ja-JP" altLang="en-US" sz="600" u="sng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0B5E4C9-6A55-13E3-7343-9C6F6AE4F953}"/>
              </a:ext>
            </a:extLst>
          </p:cNvPr>
          <p:cNvSpPr txBox="1"/>
          <p:nvPr/>
        </p:nvSpPr>
        <p:spPr>
          <a:xfrm>
            <a:off x="4540943" y="2280833"/>
            <a:ext cx="82272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FUKUSHO </a:t>
            </a:r>
            <a:r>
              <a:rPr kumimoji="1" lang="en-US" altLang="ja-JP" sz="6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Văn</a:t>
            </a:r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phòng</a:t>
            </a:r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Tokyo</a:t>
            </a:r>
            <a:endParaRPr kumimoji="1" lang="ja-JP" altLang="en-US" sz="6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5559C065-1870-EC96-6842-80A6F3F41A12}"/>
                  </a:ext>
                </a:extLst>
              </p14:cNvPr>
              <p14:cNvContentPartPr/>
              <p14:nvPr/>
            </p14:nvContentPartPr>
            <p14:xfrm>
              <a:off x="4907160" y="2979180"/>
              <a:ext cx="2160" cy="1440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5559C065-1870-EC96-6842-80A6F3F41A1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89160" y="2943540"/>
                <a:ext cx="3780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AA3E5FB0-D890-885C-80AD-9521D5735BD2}"/>
                  </a:ext>
                </a:extLst>
              </p14:cNvPr>
              <p14:cNvContentPartPr/>
              <p14:nvPr/>
            </p14:nvContentPartPr>
            <p14:xfrm>
              <a:off x="4966200" y="3064860"/>
              <a:ext cx="129600" cy="69840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AA3E5FB0-D890-885C-80AD-9521D5735BD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48560" y="3029220"/>
                <a:ext cx="16524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インク 23">
                <a:extLst>
                  <a:ext uri="{FF2B5EF4-FFF2-40B4-BE49-F238E27FC236}">
                    <a16:creationId xmlns:a16="http://schemas.microsoft.com/office/drawing/2014/main" id="{C8D3E612-6EE8-4872-0384-C85EC8C2DFBC}"/>
                  </a:ext>
                </a:extLst>
              </p14:cNvPr>
              <p14:cNvContentPartPr/>
              <p14:nvPr/>
            </p14:nvContentPartPr>
            <p14:xfrm>
              <a:off x="4778085" y="3133620"/>
              <a:ext cx="61200" cy="54000"/>
            </p14:xfrm>
          </p:contentPart>
        </mc:Choice>
        <mc:Fallback xmlns="">
          <p:pic>
            <p:nvPicPr>
              <p:cNvPr id="24" name="インク 23">
                <a:extLst>
                  <a:ext uri="{FF2B5EF4-FFF2-40B4-BE49-F238E27FC236}">
                    <a16:creationId xmlns:a16="http://schemas.microsoft.com/office/drawing/2014/main" id="{C8D3E612-6EE8-4872-0384-C85EC8C2DFB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60085" y="3115620"/>
                <a:ext cx="96840" cy="8964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812B1C3-A6A8-8415-F30D-3CCD9390CF92}"/>
              </a:ext>
            </a:extLst>
          </p:cNvPr>
          <p:cNvSpPr txBox="1"/>
          <p:nvPr/>
        </p:nvSpPr>
        <p:spPr>
          <a:xfrm>
            <a:off x="4194580" y="3012650"/>
            <a:ext cx="660554" cy="221018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0" rtlCol="0">
            <a:spAutoFit/>
          </a:bodyPr>
          <a:lstStyle/>
          <a:p>
            <a:pPr algn="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Nhà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máy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điện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mặt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trời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32MW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tại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tỉnh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Nagano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CE83A29-0052-F850-3F79-2311C9D15856}"/>
              </a:ext>
            </a:extLst>
          </p:cNvPr>
          <p:cNvSpPr txBox="1"/>
          <p:nvPr/>
        </p:nvSpPr>
        <p:spPr>
          <a:xfrm>
            <a:off x="4112863" y="2943110"/>
            <a:ext cx="742426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　</a:t>
            </a:r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Shinagawa-</a:t>
            </a:r>
            <a:r>
              <a:rPr kumimoji="1" lang="en-US" altLang="ja-JP" sz="6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ku</a:t>
            </a:r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Tokyo</a:t>
            </a:r>
            <a:endParaRPr kumimoji="1" lang="ja-JP" altLang="en-US" sz="6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" name="インク 20">
                <a:extLst>
                  <a:ext uri="{FF2B5EF4-FFF2-40B4-BE49-F238E27FC236}">
                    <a16:creationId xmlns:a16="http://schemas.microsoft.com/office/drawing/2014/main" id="{B2E79E94-67A4-4606-0F4D-5C5D3E6DE30C}"/>
                  </a:ext>
                </a:extLst>
              </p14:cNvPr>
              <p14:cNvContentPartPr/>
              <p14:nvPr/>
            </p14:nvContentPartPr>
            <p14:xfrm>
              <a:off x="4786200" y="2937060"/>
              <a:ext cx="77142" cy="113940"/>
            </p14:xfrm>
          </p:contentPart>
        </mc:Choice>
        <mc:Fallback xmlns="">
          <p:pic>
            <p:nvPicPr>
              <p:cNvPr id="21" name="インク 20">
                <a:extLst>
                  <a:ext uri="{FF2B5EF4-FFF2-40B4-BE49-F238E27FC236}">
                    <a16:creationId xmlns:a16="http://schemas.microsoft.com/office/drawing/2014/main" id="{B2E79E94-67A4-4606-0F4D-5C5D3E6DE30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781854" y="2932733"/>
                <a:ext cx="85834" cy="122594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EF87F32-B936-6347-4929-320D95B7B8D0}"/>
              </a:ext>
            </a:extLst>
          </p:cNvPr>
          <p:cNvSpPr txBox="1"/>
          <p:nvPr/>
        </p:nvSpPr>
        <p:spPr>
          <a:xfrm>
            <a:off x="4253851" y="3229094"/>
            <a:ext cx="62291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Hoàn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thành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vào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tháng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2/2022</a:t>
            </a:r>
            <a:endParaRPr kumimoji="1" lang="ja-JP" altLang="en-US" sz="600" dirty="0">
              <a:solidFill>
                <a:srgbClr val="0000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62E9D66-9B14-844A-80A8-03ABB00808BD}"/>
              </a:ext>
            </a:extLst>
          </p:cNvPr>
          <p:cNvSpPr txBox="1"/>
          <p:nvPr/>
        </p:nvSpPr>
        <p:spPr>
          <a:xfrm>
            <a:off x="5451827" y="3078480"/>
            <a:ext cx="1847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BE4886C-EC44-2CFF-5681-05FED810759D}"/>
              </a:ext>
            </a:extLst>
          </p:cNvPr>
          <p:cNvSpPr txBox="1"/>
          <p:nvPr/>
        </p:nvSpPr>
        <p:spPr>
          <a:xfrm>
            <a:off x="5348644" y="3150814"/>
            <a:ext cx="622918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latin typeface="Arial Narrow" panose="020B0606020202030204" pitchFamily="34" charset="0"/>
                <a:cs typeface="Arial" panose="020B0604020202020204" pitchFamily="34" charset="0"/>
              </a:rPr>
              <a:t>Quần</a:t>
            </a:r>
            <a:r>
              <a:rPr kumimoji="1" lang="en-US" altLang="ja-JP" sz="6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latin typeface="Arial Narrow" panose="020B0606020202030204" pitchFamily="34" charset="0"/>
                <a:cs typeface="Arial" panose="020B0604020202020204" pitchFamily="34" charset="0"/>
              </a:rPr>
              <a:t>đảo</a:t>
            </a:r>
            <a:r>
              <a:rPr kumimoji="1" lang="en-US" altLang="ja-JP" sz="6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latin typeface="Arial Narrow" panose="020B0606020202030204" pitchFamily="34" charset="0"/>
                <a:cs typeface="Arial" panose="020B0604020202020204" pitchFamily="34" charset="0"/>
              </a:rPr>
              <a:t>Nhật</a:t>
            </a:r>
            <a:r>
              <a:rPr kumimoji="1" lang="en-US" altLang="ja-JP" sz="6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latin typeface="Arial Narrow" panose="020B0606020202030204" pitchFamily="34" charset="0"/>
                <a:cs typeface="Arial" panose="020B0604020202020204" pitchFamily="34" charset="0"/>
              </a:rPr>
              <a:t>Bản</a:t>
            </a:r>
            <a:endParaRPr kumimoji="1" lang="ja-JP" altLang="en-US" sz="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7AA77C1-51D4-2565-88E4-14FC949699A6}"/>
              </a:ext>
            </a:extLst>
          </p:cNvPr>
          <p:cNvSpPr txBox="1"/>
          <p:nvPr/>
        </p:nvSpPr>
        <p:spPr>
          <a:xfrm>
            <a:off x="5372211" y="3460784"/>
            <a:ext cx="7279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Nhà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máy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điện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mặt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trời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28MW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tại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tỉnh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Fukushima</a:t>
            </a:r>
            <a:r>
              <a:rPr kumimoji="1" lang="ja-JP" altLang="en-US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　　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1" name="インク 30">
                <a:extLst>
                  <a:ext uri="{FF2B5EF4-FFF2-40B4-BE49-F238E27FC236}">
                    <a16:creationId xmlns:a16="http://schemas.microsoft.com/office/drawing/2014/main" id="{8C4F7861-766B-5FE7-475F-AC776CF36A4F}"/>
                  </a:ext>
                </a:extLst>
              </p14:cNvPr>
              <p14:cNvContentPartPr/>
              <p14:nvPr/>
            </p14:nvContentPartPr>
            <p14:xfrm>
              <a:off x="5479992" y="3684960"/>
              <a:ext cx="360" cy="360"/>
            </p14:xfrm>
          </p:contentPart>
        </mc:Choice>
        <mc:Fallback xmlns="">
          <p:pic>
            <p:nvPicPr>
              <p:cNvPr id="31" name="インク 30">
                <a:extLst>
                  <a:ext uri="{FF2B5EF4-FFF2-40B4-BE49-F238E27FC236}">
                    <a16:creationId xmlns:a16="http://schemas.microsoft.com/office/drawing/2014/main" id="{8C4F7861-766B-5FE7-475F-AC776CF36A4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62352" y="366696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43BE06E7-B82F-6C12-1066-AAE579A7EF2B}"/>
              </a:ext>
            </a:extLst>
          </p:cNvPr>
          <p:cNvGrpSpPr/>
          <p:nvPr/>
        </p:nvGrpSpPr>
        <p:grpSpPr>
          <a:xfrm>
            <a:off x="5382432" y="3651480"/>
            <a:ext cx="88920" cy="42840"/>
            <a:chOff x="5382432" y="3651480"/>
            <a:chExt cx="88920" cy="4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3" name="インク 32">
                  <a:extLst>
                    <a:ext uri="{FF2B5EF4-FFF2-40B4-BE49-F238E27FC236}">
                      <a16:creationId xmlns:a16="http://schemas.microsoft.com/office/drawing/2014/main" id="{476DD49A-112A-CC30-A2FF-32D846813746}"/>
                    </a:ext>
                  </a:extLst>
                </p14:cNvPr>
                <p14:cNvContentPartPr/>
                <p14:nvPr/>
              </p14:nvContentPartPr>
              <p14:xfrm>
                <a:off x="5404032" y="3684960"/>
                <a:ext cx="360" cy="360"/>
              </p14:xfrm>
            </p:contentPart>
          </mc:Choice>
          <mc:Fallback xmlns="">
            <p:pic>
              <p:nvPicPr>
                <p:cNvPr id="33" name="インク 32">
                  <a:extLst>
                    <a:ext uri="{FF2B5EF4-FFF2-40B4-BE49-F238E27FC236}">
                      <a16:creationId xmlns:a16="http://schemas.microsoft.com/office/drawing/2014/main" id="{476DD49A-112A-CC30-A2FF-32D84681374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86032" y="36669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4" name="インク 33">
                  <a:extLst>
                    <a:ext uri="{FF2B5EF4-FFF2-40B4-BE49-F238E27FC236}">
                      <a16:creationId xmlns:a16="http://schemas.microsoft.com/office/drawing/2014/main" id="{D955A675-80C9-7DC3-3F5B-CD34E5E50533}"/>
                    </a:ext>
                  </a:extLst>
                </p14:cNvPr>
                <p14:cNvContentPartPr/>
                <p14:nvPr/>
              </p14:nvContentPartPr>
              <p14:xfrm>
                <a:off x="5397912" y="3660480"/>
                <a:ext cx="360" cy="360"/>
              </p14:xfrm>
            </p:contentPart>
          </mc:Choice>
          <mc:Fallback xmlns="">
            <p:pic>
              <p:nvPicPr>
                <p:cNvPr id="34" name="インク 33">
                  <a:extLst>
                    <a:ext uri="{FF2B5EF4-FFF2-40B4-BE49-F238E27FC236}">
                      <a16:creationId xmlns:a16="http://schemas.microsoft.com/office/drawing/2014/main" id="{D955A675-80C9-7DC3-3F5B-CD34E5E5053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79912" y="36428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5" name="インク 34">
                  <a:extLst>
                    <a:ext uri="{FF2B5EF4-FFF2-40B4-BE49-F238E27FC236}">
                      <a16:creationId xmlns:a16="http://schemas.microsoft.com/office/drawing/2014/main" id="{29F8DFAD-550D-18EA-5929-F83BDF3F9D6E}"/>
                    </a:ext>
                  </a:extLst>
                </p14:cNvPr>
                <p14:cNvContentPartPr/>
                <p14:nvPr/>
              </p14:nvContentPartPr>
              <p14:xfrm>
                <a:off x="5382432" y="3651480"/>
                <a:ext cx="360" cy="360"/>
              </p14:xfrm>
            </p:contentPart>
          </mc:Choice>
          <mc:Fallback xmlns="">
            <p:pic>
              <p:nvPicPr>
                <p:cNvPr id="35" name="インク 34">
                  <a:extLst>
                    <a:ext uri="{FF2B5EF4-FFF2-40B4-BE49-F238E27FC236}">
                      <a16:creationId xmlns:a16="http://schemas.microsoft.com/office/drawing/2014/main" id="{29F8DFAD-550D-18EA-5929-F83BDF3F9D6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64792" y="363348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6" name="インク 35">
                  <a:extLst>
                    <a:ext uri="{FF2B5EF4-FFF2-40B4-BE49-F238E27FC236}">
                      <a16:creationId xmlns:a16="http://schemas.microsoft.com/office/drawing/2014/main" id="{D4A0F84C-A051-88F7-8D5D-5AC6C7A70049}"/>
                    </a:ext>
                  </a:extLst>
                </p14:cNvPr>
                <p14:cNvContentPartPr/>
                <p14:nvPr/>
              </p14:nvContentPartPr>
              <p14:xfrm>
                <a:off x="5434272" y="3654360"/>
                <a:ext cx="360" cy="360"/>
              </p14:xfrm>
            </p:contentPart>
          </mc:Choice>
          <mc:Fallback xmlns="">
            <p:pic>
              <p:nvPicPr>
                <p:cNvPr id="36" name="インク 35">
                  <a:extLst>
                    <a:ext uri="{FF2B5EF4-FFF2-40B4-BE49-F238E27FC236}">
                      <a16:creationId xmlns:a16="http://schemas.microsoft.com/office/drawing/2014/main" id="{D4A0F84C-A051-88F7-8D5D-5AC6C7A7004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16632" y="36367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9" name="インク 38">
                  <a:extLst>
                    <a:ext uri="{FF2B5EF4-FFF2-40B4-BE49-F238E27FC236}">
                      <a16:creationId xmlns:a16="http://schemas.microsoft.com/office/drawing/2014/main" id="{47D48210-75AA-4B93-A25C-DF0BC9BE2E3D}"/>
                    </a:ext>
                  </a:extLst>
                </p14:cNvPr>
                <p14:cNvContentPartPr/>
                <p14:nvPr/>
              </p14:nvContentPartPr>
              <p14:xfrm>
                <a:off x="5446512" y="3693960"/>
                <a:ext cx="360" cy="360"/>
              </p14:xfrm>
            </p:contentPart>
          </mc:Choice>
          <mc:Fallback xmlns="">
            <p:pic>
              <p:nvPicPr>
                <p:cNvPr id="39" name="インク 38">
                  <a:extLst>
                    <a:ext uri="{FF2B5EF4-FFF2-40B4-BE49-F238E27FC236}">
                      <a16:creationId xmlns:a16="http://schemas.microsoft.com/office/drawing/2014/main" id="{47D48210-75AA-4B93-A25C-DF0BC9BE2E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28872" y="36763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0" name="インク 39">
                  <a:extLst>
                    <a:ext uri="{FF2B5EF4-FFF2-40B4-BE49-F238E27FC236}">
                      <a16:creationId xmlns:a16="http://schemas.microsoft.com/office/drawing/2014/main" id="{0FC88DE9-B359-35BB-DDFC-22767D295794}"/>
                    </a:ext>
                  </a:extLst>
                </p14:cNvPr>
                <p14:cNvContentPartPr/>
                <p14:nvPr/>
              </p14:nvContentPartPr>
              <p14:xfrm>
                <a:off x="5470992" y="3675600"/>
                <a:ext cx="360" cy="360"/>
              </p14:xfrm>
            </p:contentPart>
          </mc:Choice>
          <mc:Fallback xmlns="">
            <p:pic>
              <p:nvPicPr>
                <p:cNvPr id="40" name="インク 39">
                  <a:extLst>
                    <a:ext uri="{FF2B5EF4-FFF2-40B4-BE49-F238E27FC236}">
                      <a16:creationId xmlns:a16="http://schemas.microsoft.com/office/drawing/2014/main" id="{0FC88DE9-B359-35BB-DDFC-22767D29579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53352" y="36579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1" name="インク 40">
                  <a:extLst>
                    <a:ext uri="{FF2B5EF4-FFF2-40B4-BE49-F238E27FC236}">
                      <a16:creationId xmlns:a16="http://schemas.microsoft.com/office/drawing/2014/main" id="{C1FA5605-4300-307E-4B7E-BC1F8B2C8D83}"/>
                    </a:ext>
                  </a:extLst>
                </p14:cNvPr>
                <p14:cNvContentPartPr/>
                <p14:nvPr/>
              </p14:nvContentPartPr>
              <p14:xfrm>
                <a:off x="5464872" y="3666600"/>
                <a:ext cx="360" cy="360"/>
              </p14:xfrm>
            </p:contentPart>
          </mc:Choice>
          <mc:Fallback xmlns="">
            <p:pic>
              <p:nvPicPr>
                <p:cNvPr id="41" name="インク 40">
                  <a:extLst>
                    <a:ext uri="{FF2B5EF4-FFF2-40B4-BE49-F238E27FC236}">
                      <a16:creationId xmlns:a16="http://schemas.microsoft.com/office/drawing/2014/main" id="{C1FA5605-4300-307E-4B7E-BC1F8B2C8D8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447232" y="36486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EC6F177-EA36-AF74-B76A-4072CA1B2D94}"/>
              </a:ext>
            </a:extLst>
          </p:cNvPr>
          <p:cNvSpPr txBox="1"/>
          <p:nvPr/>
        </p:nvSpPr>
        <p:spPr>
          <a:xfrm>
            <a:off x="5410293" y="3634870"/>
            <a:ext cx="62291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Hoàn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thành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vào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tháng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4/2022</a:t>
            </a:r>
            <a:endParaRPr kumimoji="1" lang="ja-JP" altLang="en-US" sz="600" dirty="0">
              <a:solidFill>
                <a:srgbClr val="0000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74DFCE7-5117-5C0B-2EDE-644B89FC8223}"/>
              </a:ext>
            </a:extLst>
          </p:cNvPr>
          <p:cNvSpPr txBox="1"/>
          <p:nvPr/>
        </p:nvSpPr>
        <p:spPr>
          <a:xfrm>
            <a:off x="5443416" y="3817552"/>
            <a:ext cx="7279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Nhà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máy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điện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mặt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trời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6,4MW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tại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tỉnh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Chiba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67292F8-74CF-16AC-691A-547D0AA3FCC2}"/>
              </a:ext>
            </a:extLst>
          </p:cNvPr>
          <p:cNvSpPr txBox="1"/>
          <p:nvPr/>
        </p:nvSpPr>
        <p:spPr>
          <a:xfrm>
            <a:off x="5495921" y="3993902"/>
            <a:ext cx="62291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Hoàn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thành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vào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tháng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4/2019</a:t>
            </a:r>
            <a:endParaRPr kumimoji="1" lang="ja-JP" altLang="en-US" sz="600" dirty="0">
              <a:solidFill>
                <a:srgbClr val="0000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二等辺三角形 45">
            <a:extLst>
              <a:ext uri="{FF2B5EF4-FFF2-40B4-BE49-F238E27FC236}">
                <a16:creationId xmlns:a16="http://schemas.microsoft.com/office/drawing/2014/main" id="{5BAEB183-EAC6-4EE0-93B1-4D69E972A0AA}"/>
              </a:ext>
            </a:extLst>
          </p:cNvPr>
          <p:cNvSpPr/>
          <p:nvPr/>
        </p:nvSpPr>
        <p:spPr>
          <a:xfrm rot="-7351051">
            <a:off x="5377795" y="3910539"/>
            <a:ext cx="182880" cy="0"/>
          </a:xfrm>
          <a:prstGeom prst="triangle">
            <a:avLst/>
          </a:prstGeom>
          <a:solidFill>
            <a:srgbClr val="0000FF">
              <a:alpha val="5000"/>
            </a:srgbClr>
          </a:solidFill>
          <a:ln w="90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7" name="インク 46">
                <a:extLst>
                  <a:ext uri="{FF2B5EF4-FFF2-40B4-BE49-F238E27FC236}">
                    <a16:creationId xmlns:a16="http://schemas.microsoft.com/office/drawing/2014/main" id="{628741DC-1208-57D7-511C-67E01C4E921C}"/>
                  </a:ext>
                </a:extLst>
              </p14:cNvPr>
              <p14:cNvContentPartPr/>
              <p14:nvPr/>
            </p14:nvContentPartPr>
            <p14:xfrm>
              <a:off x="5443512" y="4288344"/>
              <a:ext cx="360" cy="360"/>
            </p14:xfrm>
          </p:contentPart>
        </mc:Choice>
        <mc:Fallback xmlns="">
          <p:pic>
            <p:nvPicPr>
              <p:cNvPr id="47" name="インク 46">
                <a:extLst>
                  <a:ext uri="{FF2B5EF4-FFF2-40B4-BE49-F238E27FC236}">
                    <a16:creationId xmlns:a16="http://schemas.microsoft.com/office/drawing/2014/main" id="{628741DC-1208-57D7-511C-67E01C4E921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39192" y="4284024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CBD90A0-C8C9-3C60-30A6-E6DF40DEF3FE}"/>
              </a:ext>
            </a:extLst>
          </p:cNvPr>
          <p:cNvSpPr txBox="1"/>
          <p:nvPr/>
        </p:nvSpPr>
        <p:spPr>
          <a:xfrm>
            <a:off x="4766184" y="3711280"/>
            <a:ext cx="48845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FUKUSHO</a:t>
            </a:r>
          </a:p>
          <a:p>
            <a:pPr algn="ctr"/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Trụ</a:t>
            </a:r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sở</a:t>
            </a:r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chính</a:t>
            </a:r>
            <a:endParaRPr kumimoji="1" lang="ja-JP" altLang="en-US" sz="6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E2D364D-F67E-DA70-086F-AEB3ADCC2C78}"/>
              </a:ext>
            </a:extLst>
          </p:cNvPr>
          <p:cNvSpPr txBox="1"/>
          <p:nvPr/>
        </p:nvSpPr>
        <p:spPr>
          <a:xfrm>
            <a:off x="4801935" y="3912098"/>
            <a:ext cx="59736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600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Kitakyushu, Fukuoka</a:t>
            </a:r>
            <a:endParaRPr kumimoji="1" lang="ja-JP" altLang="en-US" sz="6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4" name="インク 53">
                <a:extLst>
                  <a:ext uri="{FF2B5EF4-FFF2-40B4-BE49-F238E27FC236}">
                    <a16:creationId xmlns:a16="http://schemas.microsoft.com/office/drawing/2014/main" id="{A5E0B267-58A6-9C2E-3D24-B009DC6E945C}"/>
                  </a:ext>
                </a:extLst>
              </p14:cNvPr>
              <p14:cNvContentPartPr/>
              <p14:nvPr/>
            </p14:nvContentPartPr>
            <p14:xfrm>
              <a:off x="4866071" y="4048909"/>
              <a:ext cx="360" cy="360"/>
            </p14:xfrm>
          </p:contentPart>
        </mc:Choice>
        <mc:Fallback xmlns="">
          <p:pic>
            <p:nvPicPr>
              <p:cNvPr id="54" name="インク 53">
                <a:extLst>
                  <a:ext uri="{FF2B5EF4-FFF2-40B4-BE49-F238E27FC236}">
                    <a16:creationId xmlns:a16="http://schemas.microsoft.com/office/drawing/2014/main" id="{A5E0B267-58A6-9C2E-3D24-B009DC6E945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48431" y="403090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6" name="インク 55">
                <a:extLst>
                  <a:ext uri="{FF2B5EF4-FFF2-40B4-BE49-F238E27FC236}">
                    <a16:creationId xmlns:a16="http://schemas.microsoft.com/office/drawing/2014/main" id="{A1D128D0-AAAC-C9A8-44F4-DD376BEA3046}"/>
                  </a:ext>
                </a:extLst>
              </p14:cNvPr>
              <p14:cNvContentPartPr/>
              <p14:nvPr/>
            </p14:nvContentPartPr>
            <p14:xfrm>
              <a:off x="5015111" y="4107589"/>
              <a:ext cx="360" cy="360"/>
            </p14:xfrm>
          </p:contentPart>
        </mc:Choice>
        <mc:Fallback xmlns="">
          <p:pic>
            <p:nvPicPr>
              <p:cNvPr id="56" name="インク 55">
                <a:extLst>
                  <a:ext uri="{FF2B5EF4-FFF2-40B4-BE49-F238E27FC236}">
                    <a16:creationId xmlns:a16="http://schemas.microsoft.com/office/drawing/2014/main" id="{A1D128D0-AAAC-C9A8-44F4-DD376BEA304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97471" y="408994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7" name="インク 56">
                <a:extLst>
                  <a:ext uri="{FF2B5EF4-FFF2-40B4-BE49-F238E27FC236}">
                    <a16:creationId xmlns:a16="http://schemas.microsoft.com/office/drawing/2014/main" id="{CAD8B7E2-EFFB-536C-9C89-08D31482EC63}"/>
                  </a:ext>
                </a:extLst>
              </p14:cNvPr>
              <p14:cNvContentPartPr/>
              <p14:nvPr/>
            </p14:nvContentPartPr>
            <p14:xfrm>
              <a:off x="4852031" y="4021189"/>
              <a:ext cx="464760" cy="170280"/>
            </p14:xfrm>
          </p:contentPart>
        </mc:Choice>
        <mc:Fallback xmlns="">
          <p:pic>
            <p:nvPicPr>
              <p:cNvPr id="57" name="インク 56">
                <a:extLst>
                  <a:ext uri="{FF2B5EF4-FFF2-40B4-BE49-F238E27FC236}">
                    <a16:creationId xmlns:a16="http://schemas.microsoft.com/office/drawing/2014/main" id="{CAD8B7E2-EFFB-536C-9C89-08D31482EC63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834391" y="4003549"/>
                <a:ext cx="500400" cy="205920"/>
              </a:xfrm>
              <a:prstGeom prst="rect">
                <a:avLst/>
              </a:prstGeom>
            </p:spPr>
          </p:pic>
        </mc:Fallback>
      </mc:AlternateContent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4A6B6ED-35A6-C3C4-D3AF-3B55E13D1CB1}"/>
              </a:ext>
            </a:extLst>
          </p:cNvPr>
          <p:cNvSpPr txBox="1"/>
          <p:nvPr/>
        </p:nvSpPr>
        <p:spPr>
          <a:xfrm>
            <a:off x="4903989" y="4089221"/>
            <a:ext cx="770244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Nhà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máy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điện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mặt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trời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28MW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tại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u="sng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tỉnh</a:t>
            </a:r>
            <a:r>
              <a:rPr kumimoji="1" lang="en-US" altLang="ja-JP" sz="600" u="sng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Kumamoto</a:t>
            </a:r>
          </a:p>
        </p:txBody>
      </p:sp>
      <p:sp>
        <p:nvSpPr>
          <p:cNvPr id="58" name="二等辺三角形 57">
            <a:extLst>
              <a:ext uri="{FF2B5EF4-FFF2-40B4-BE49-F238E27FC236}">
                <a16:creationId xmlns:a16="http://schemas.microsoft.com/office/drawing/2014/main" id="{9AA24FFA-6F47-8EB5-72F7-890636930B74}"/>
              </a:ext>
            </a:extLst>
          </p:cNvPr>
          <p:cNvSpPr/>
          <p:nvPr/>
        </p:nvSpPr>
        <p:spPr>
          <a:xfrm rot="-7351051">
            <a:off x="4792257" y="4176649"/>
            <a:ext cx="182880" cy="0"/>
          </a:xfrm>
          <a:prstGeom prst="triangle">
            <a:avLst/>
          </a:prstGeom>
          <a:solidFill>
            <a:srgbClr val="0000FF">
              <a:alpha val="5000"/>
            </a:srgbClr>
          </a:solidFill>
          <a:ln w="90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2B097898-A226-366D-19B3-C5EEEAE2B988}"/>
              </a:ext>
            </a:extLst>
          </p:cNvPr>
          <p:cNvSpPr txBox="1"/>
          <p:nvPr/>
        </p:nvSpPr>
        <p:spPr>
          <a:xfrm>
            <a:off x="4966076" y="4277815"/>
            <a:ext cx="62291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Hoàn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thành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vào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600" dirty="0" err="1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tháng</a:t>
            </a:r>
            <a:r>
              <a:rPr kumimoji="1" lang="en-US" altLang="ja-JP" sz="600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4/2022</a:t>
            </a:r>
            <a:endParaRPr kumimoji="1" lang="ja-JP" altLang="en-US" sz="600" dirty="0">
              <a:solidFill>
                <a:srgbClr val="0000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85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3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7458A0-5A4F-4F5D-B910-A94069BC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601" y="400503"/>
            <a:ext cx="8964631" cy="663745"/>
          </a:xfrm>
        </p:spPr>
        <p:txBody>
          <a:bodyPr rtlCol="0">
            <a:noAutofit/>
          </a:bodyPr>
          <a:lstStyle/>
          <a:p>
            <a:pPr rtl="0"/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Myanmar -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2018 ~ 2020 -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CA15C68-D4A2-493B-8AFF-BC93354598BD}"/>
              </a:ext>
            </a:extLst>
          </p:cNvPr>
          <p:cNvSpPr/>
          <p:nvPr/>
        </p:nvSpPr>
        <p:spPr>
          <a:xfrm>
            <a:off x="6076847" y="3558294"/>
            <a:ext cx="3693684" cy="43088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Đàm phán thương mại với công ty điện lực địa phương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 (Yangon)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8E9D44A-A0D0-44AE-ACDC-6EE40003FCEB}"/>
              </a:ext>
            </a:extLst>
          </p:cNvPr>
          <p:cNvSpPr/>
          <p:nvPr/>
        </p:nvSpPr>
        <p:spPr>
          <a:xfrm>
            <a:off x="925960" y="3566387"/>
            <a:ext cx="2763898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Tại Khu công nghiệp ở ngoại ô Mandalay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0C08B8F-E96A-5E07-EFB2-E4E4499C5E86}"/>
              </a:ext>
            </a:extLst>
          </p:cNvPr>
          <p:cNvSpPr/>
          <p:nvPr/>
        </p:nvSpPr>
        <p:spPr>
          <a:xfrm>
            <a:off x="6003408" y="6601436"/>
            <a:ext cx="3256020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Tham dự cuộc họp Ủy ban điện lực của làng WM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EFB25E6-7C5D-1D2D-68DB-A2B2CCC24C44}"/>
              </a:ext>
            </a:extLst>
          </p:cNvPr>
          <p:cNvSpPr/>
          <p:nvPr/>
        </p:nvSpPr>
        <p:spPr>
          <a:xfrm>
            <a:off x="1250651" y="6580490"/>
            <a:ext cx="2797561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Làng WM ở biên giới Myanmar - Thái Lan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CFC2DE-5A18-CA7F-FFC0-FFEC7A3213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7448" y="3949301"/>
            <a:ext cx="3581694" cy="268627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8964ED0-0317-B530-1ABF-DAC8EC5A8F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97448" y="901363"/>
            <a:ext cx="3581694" cy="268626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6578EA3-3083-0CF9-FD3D-0B3B812674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7687" y="3949301"/>
            <a:ext cx="3550003" cy="266250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B26D6BC-AF21-5BBC-CDB4-C3C12C54BB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7688" y="901060"/>
            <a:ext cx="3581694" cy="268687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1024259-E9D6-1E3D-8D00-6872C6A872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158" y="2577796"/>
            <a:ext cx="2326426" cy="238487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DE6CBA-89AB-549E-9BE1-5934918BBDAD}"/>
              </a:ext>
            </a:extLst>
          </p:cNvPr>
          <p:cNvSpPr txBox="1"/>
          <p:nvPr/>
        </p:nvSpPr>
        <p:spPr>
          <a:xfrm>
            <a:off x="4687089" y="3841579"/>
            <a:ext cx="6126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Myanmar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97FB0F9-B650-310C-561B-C79F1CD84BEB}"/>
              </a:ext>
            </a:extLst>
          </p:cNvPr>
          <p:cNvSpPr txBox="1"/>
          <p:nvPr/>
        </p:nvSpPr>
        <p:spPr>
          <a:xfrm>
            <a:off x="5338751" y="4562548"/>
            <a:ext cx="580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Thailand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42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3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7458A0-5A4F-4F5D-B910-A94069BC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2" y="362385"/>
            <a:ext cx="8562687" cy="531195"/>
          </a:xfrm>
        </p:spPr>
        <p:txBody>
          <a:bodyPr rtlCol="0">
            <a:noAutofit/>
          </a:bodyPr>
          <a:lstStyle/>
          <a:p>
            <a:pPr rtl="0"/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Nam (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sz="24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2021 ~ 2022 -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5DF6D3B-80FF-4C82-99FF-78AD64FE1940}"/>
              </a:ext>
            </a:extLst>
          </p:cNvPr>
          <p:cNvSpPr/>
          <p:nvPr/>
        </p:nvSpPr>
        <p:spPr>
          <a:xfrm>
            <a:off x="6415633" y="3486721"/>
            <a:ext cx="2970685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Dùng bữa với các công ty hợp tác tại Hà Nội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CA15C68-D4A2-493B-8AFF-BC93354598BD}"/>
              </a:ext>
            </a:extLst>
          </p:cNvPr>
          <p:cNvSpPr/>
          <p:nvPr/>
        </p:nvSpPr>
        <p:spPr>
          <a:xfrm>
            <a:off x="7090878" y="6286397"/>
            <a:ext cx="1181734" cy="27699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vi-vn" sz="1200">
                <a:latin typeface="Arial" panose="020B0604020202020204" pitchFamily="34" charset="0"/>
                <a:cs typeface="Arial" panose="020B0604020202020204" pitchFamily="34" charset="0"/>
              </a:rPr>
              <a:t>Hồ Hoàn Kiếm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8E9D44A-A0D0-44AE-ACDC-6EE40003FCEB}"/>
              </a:ext>
            </a:extLst>
          </p:cNvPr>
          <p:cNvSpPr/>
          <p:nvPr/>
        </p:nvSpPr>
        <p:spPr>
          <a:xfrm>
            <a:off x="5864433" y="6553641"/>
            <a:ext cx="3584636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Hợp tác kinh doanh với Hội doanh nhân trẻ Hải Phòng</a:t>
            </a:r>
            <a:endParaRPr lang="en-US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3E1FC9E-74F5-9B5B-295F-97840F2E5F4F}"/>
              </a:ext>
            </a:extLst>
          </p:cNvPr>
          <p:cNvSpPr/>
          <p:nvPr/>
        </p:nvSpPr>
        <p:spPr>
          <a:xfrm>
            <a:off x="892190" y="6558849"/>
            <a:ext cx="2862166" cy="2616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FUKUSHO VIETNAM (Trụ sở chính)</a:t>
            </a:r>
            <a:endParaRPr lang="en-US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03BC9EA-3BB7-9F48-5830-09FD40B2F738}"/>
              </a:ext>
            </a:extLst>
          </p:cNvPr>
          <p:cNvSpPr/>
          <p:nvPr/>
        </p:nvSpPr>
        <p:spPr>
          <a:xfrm>
            <a:off x="284854" y="3176275"/>
            <a:ext cx="3932550" cy="43088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Thành lập FUKUSHO VIETNAM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/>
            <a:r>
              <a:rPr lang="vi-vn" sz="1100" dirty="0">
                <a:latin typeface="Arial" panose="020B0604020202020204" pitchFamily="34" charset="0"/>
                <a:cs typeface="Arial" panose="020B0604020202020204" pitchFamily="34" charset="0"/>
              </a:rPr>
              <a:t> (ngày 16/8/2022)</a:t>
            </a:r>
            <a:endParaRPr lang="en-US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CE958A4-6F7F-7D3D-2E02-4BE680589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62" y="3594592"/>
            <a:ext cx="2610503" cy="299369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13F0303-566E-1BC8-1823-B06E9D76D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252" y="814463"/>
            <a:ext cx="3604988" cy="270313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963815E-EFFD-AEC2-6FA0-B8EFB15D7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5252" y="3809010"/>
            <a:ext cx="3649844" cy="273738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DA54631-CCCA-88E1-A5F0-F56F1D453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262" y="887855"/>
            <a:ext cx="3116221" cy="233716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1298C2C-DCBD-4805-F5D6-32F9B7565F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2807" y="2426495"/>
            <a:ext cx="2760385" cy="308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95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7" grpId="0"/>
      <p:bldP spid="13" grpId="0"/>
      <p:bldP spid="23" grpId="0"/>
    </p:bldLst>
  </p:timing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cbe26a-975e-46fc-8458-23e1a444750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C6776C1FB5B4A4E9058A8F4CE335D81" ma:contentTypeVersion="13" ma:contentTypeDescription="新しいドキュメントを作成します。" ma:contentTypeScope="" ma:versionID="8af038ebd09093da98351e3644919111">
  <xsd:schema xmlns:xsd="http://www.w3.org/2001/XMLSchema" xmlns:xs="http://www.w3.org/2001/XMLSchema" xmlns:p="http://schemas.microsoft.com/office/2006/metadata/properties" xmlns:ns2="52cbe26a-975e-46fc-8458-23e1a444750d" targetNamespace="http://schemas.microsoft.com/office/2006/metadata/properties" ma:root="true" ma:fieldsID="b36a257d470f1cedefc211b0af3277fa" ns2:_="">
    <xsd:import namespace="52cbe26a-975e-46fc-8458-23e1a44475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cbe26a-975e-46fc-8458-23e1a4447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149f108b-3949-4bef-8d7c-90a57c6988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0653C8-3BC0-47A2-AA98-3A81AE2CB240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52cbe26a-975e-46fc-8458-23e1a444750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FC13B36-0FBA-40A8-979A-95F0C2527D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cbe26a-975e-46fc-8458-23e1a4447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4A2B47-3D7C-408F-9E8A-F2249ADCBF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436</Words>
  <Application>Microsoft Office PowerPoint</Application>
  <PresentationFormat>A4 210 x 297 mm</PresentationFormat>
  <Paragraphs>47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メイリオ</vt:lpstr>
      <vt:lpstr>Arial</vt:lpstr>
      <vt:lpstr>Arial Narrow</vt:lpstr>
      <vt:lpstr>Tahoma</vt:lpstr>
      <vt:lpstr>Trebuchet MS</vt:lpstr>
      <vt:lpstr>Wingdings 3</vt:lpstr>
      <vt:lpstr>ファセット</vt:lpstr>
      <vt:lpstr>■ Giới thiệu Công ty cổ phần FUKUSHO   ~ Doanh nghiệp EPC trong xây dựng nhà máy điện mặt trời ~  　(Cung cấp dịch vụ một điểm đến, từ khảo sát → lên kế hoạch →  　　đo lường → thiết kế → cung ứng vật liệu → thi công → bảo trì)</vt:lpstr>
      <vt:lpstr>PowerPoint プレゼンテーション</vt:lpstr>
      <vt:lpstr>■ Dự án điện khí hóa nông thôn Myanmar - Năm 2018 ~ 2020 -</vt:lpstr>
      <vt:lpstr>■ Thành lập cơ sở tại Việt Nam (Hà Nội) - Năm 2021 ~ 2022 -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アフリカ、東南アジアにおける発電事業の展望</dc:title>
  <dc:creator>康一 田村</dc:creator>
  <cp:lastModifiedBy>北九州市</cp:lastModifiedBy>
  <cp:revision>239</cp:revision>
  <cp:lastPrinted>2022-11-23T23:44:28Z</cp:lastPrinted>
  <dcterms:created xsi:type="dcterms:W3CDTF">2019-02-14T04:04:56Z</dcterms:created>
  <dcterms:modified xsi:type="dcterms:W3CDTF">2022-11-30T04:20:25Z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0x0101007C6776C1FB5B4A4E9058A8F4CE335D81</vt:lpwstr>
  </property>
  <property fmtid="{D5CDD505-2E9C-101B-9397-08002B2CF9AE}" pid="3" name="MediaServiceImageTags">
    <vt:lpwstr/>
  </property>
</Properties>
</file>