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6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220"/>
    <a:srgbClr val="001C54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96AF6-9710-4388-B161-84EAEBD2AB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34413-91B8-40CE-A44E-D9D4DFC0AB67}">
      <dgm:prSet phldrT="[Text]" phldr="1"/>
      <dgm:spPr/>
      <dgm:t>
        <a:bodyPr/>
        <a:lstStyle/>
        <a:p>
          <a:endParaRPr lang="en-US"/>
        </a:p>
      </dgm:t>
    </dgm:pt>
    <dgm:pt modelId="{0F412917-F46C-4B82-B7E2-5A9291396C67}" type="parTrans" cxnId="{AD19A9A6-30C4-40EC-8E92-99F5949D72A6}">
      <dgm:prSet/>
      <dgm:spPr/>
      <dgm:t>
        <a:bodyPr/>
        <a:lstStyle/>
        <a:p>
          <a:endParaRPr lang="en-US"/>
        </a:p>
      </dgm:t>
    </dgm:pt>
    <dgm:pt modelId="{888A6844-32E7-46A5-A1AC-0B4CBE531A6C}" type="sibTrans" cxnId="{AD19A9A6-30C4-40EC-8E92-99F5949D72A6}">
      <dgm:prSet/>
      <dgm:spPr/>
      <dgm:t>
        <a:bodyPr/>
        <a:lstStyle/>
        <a:p>
          <a:endParaRPr lang="en-US"/>
        </a:p>
      </dgm:t>
    </dgm:pt>
    <dgm:pt modelId="{E755779A-F647-4CD8-B84E-8D6D7245541B}">
      <dgm:prSet phldrT="[Text]" phldr="1"/>
      <dgm:spPr/>
      <dgm:t>
        <a:bodyPr/>
        <a:lstStyle/>
        <a:p>
          <a:endParaRPr lang="en-US"/>
        </a:p>
      </dgm:t>
    </dgm:pt>
    <dgm:pt modelId="{A5D9B8E5-AB87-4511-8B0E-119791C6DDC2}" type="parTrans" cxnId="{DDC3C4FD-CCCF-4FD7-B313-773E6B8D412F}">
      <dgm:prSet/>
      <dgm:spPr/>
      <dgm:t>
        <a:bodyPr/>
        <a:lstStyle/>
        <a:p>
          <a:endParaRPr lang="en-US"/>
        </a:p>
      </dgm:t>
    </dgm:pt>
    <dgm:pt modelId="{542541B6-244A-4348-ABC1-AADCCC086D66}" type="sibTrans" cxnId="{DDC3C4FD-CCCF-4FD7-B313-773E6B8D412F}">
      <dgm:prSet/>
      <dgm:spPr/>
      <dgm:t>
        <a:bodyPr/>
        <a:lstStyle/>
        <a:p>
          <a:endParaRPr lang="en-US"/>
        </a:p>
      </dgm:t>
    </dgm:pt>
    <dgm:pt modelId="{010F813D-3BA1-489C-839B-07D3CC5A3DC5}">
      <dgm:prSet phldrT="[Text]" phldr="1"/>
      <dgm:spPr/>
      <dgm:t>
        <a:bodyPr/>
        <a:lstStyle/>
        <a:p>
          <a:endParaRPr lang="en-US"/>
        </a:p>
      </dgm:t>
    </dgm:pt>
    <dgm:pt modelId="{7C2D8754-4891-44C2-BC02-62AE206CCA1E}" type="parTrans" cxnId="{5D70D762-8C58-45F8-8910-4C1283276465}">
      <dgm:prSet/>
      <dgm:spPr/>
      <dgm:t>
        <a:bodyPr/>
        <a:lstStyle/>
        <a:p>
          <a:endParaRPr lang="en-US"/>
        </a:p>
      </dgm:t>
    </dgm:pt>
    <dgm:pt modelId="{381EBC7C-1061-43AC-A8CD-4BC82C7FA0D8}" type="sibTrans" cxnId="{5D70D762-8C58-45F8-8910-4C1283276465}">
      <dgm:prSet/>
      <dgm:spPr/>
      <dgm:t>
        <a:bodyPr/>
        <a:lstStyle/>
        <a:p>
          <a:endParaRPr lang="en-US"/>
        </a:p>
      </dgm:t>
    </dgm:pt>
    <dgm:pt modelId="{394FB8E0-60E1-41BB-9E11-2C589EA1B63C}" type="pres">
      <dgm:prSet presAssocID="{DC496AF6-9710-4388-B161-84EAEBD2AB38}" presName="diagram" presStyleCnt="0">
        <dgm:presLayoutVars>
          <dgm:dir/>
          <dgm:resizeHandles val="exact"/>
        </dgm:presLayoutVars>
      </dgm:prSet>
      <dgm:spPr/>
    </dgm:pt>
    <dgm:pt modelId="{70B70D6C-2FB5-4875-A7B4-AF3747BAF6DD}" type="pres">
      <dgm:prSet presAssocID="{60234413-91B8-40CE-A44E-D9D4DFC0AB67}" presName="node" presStyleLbl="node1" presStyleIdx="0" presStyleCnt="3" custScaleX="133147">
        <dgm:presLayoutVars>
          <dgm:bulletEnabled val="1"/>
        </dgm:presLayoutVars>
      </dgm:prSet>
      <dgm:spPr/>
    </dgm:pt>
    <dgm:pt modelId="{68351329-4B96-4B5F-8A25-FF794FC58E19}" type="pres">
      <dgm:prSet presAssocID="{888A6844-32E7-46A5-A1AC-0B4CBE531A6C}" presName="sibTrans" presStyleCnt="0"/>
      <dgm:spPr/>
    </dgm:pt>
    <dgm:pt modelId="{4571A71E-09EE-45D5-A448-10B8030D01EC}" type="pres">
      <dgm:prSet presAssocID="{E755779A-F647-4CD8-B84E-8D6D7245541B}" presName="node" presStyleLbl="node1" presStyleIdx="1" presStyleCnt="3" custScaleX="133147">
        <dgm:presLayoutVars>
          <dgm:bulletEnabled val="1"/>
        </dgm:presLayoutVars>
      </dgm:prSet>
      <dgm:spPr/>
    </dgm:pt>
    <dgm:pt modelId="{36262AB5-B6F3-4317-AD1D-E0B7EEF17536}" type="pres">
      <dgm:prSet presAssocID="{542541B6-244A-4348-ABC1-AADCCC086D66}" presName="sibTrans" presStyleCnt="0"/>
      <dgm:spPr/>
    </dgm:pt>
    <dgm:pt modelId="{2624721B-AC84-464F-B88B-BB242C14990B}" type="pres">
      <dgm:prSet presAssocID="{010F813D-3BA1-489C-839B-07D3CC5A3DC5}" presName="node" presStyleLbl="node1" presStyleIdx="2" presStyleCnt="3" custScaleX="133147">
        <dgm:presLayoutVars>
          <dgm:bulletEnabled val="1"/>
        </dgm:presLayoutVars>
      </dgm:prSet>
      <dgm:spPr/>
    </dgm:pt>
  </dgm:ptLst>
  <dgm:cxnLst>
    <dgm:cxn modelId="{5D70D762-8C58-45F8-8910-4C1283276465}" srcId="{DC496AF6-9710-4388-B161-84EAEBD2AB38}" destId="{010F813D-3BA1-489C-839B-07D3CC5A3DC5}" srcOrd="2" destOrd="0" parTransId="{7C2D8754-4891-44C2-BC02-62AE206CCA1E}" sibTransId="{381EBC7C-1061-43AC-A8CD-4BC82C7FA0D8}"/>
    <dgm:cxn modelId="{0E33D374-8C6F-4908-BC7F-0AFBE8DF77FE}" type="presOf" srcId="{010F813D-3BA1-489C-839B-07D3CC5A3DC5}" destId="{2624721B-AC84-464F-B88B-BB242C14990B}" srcOrd="0" destOrd="0" presId="urn:microsoft.com/office/officeart/2005/8/layout/default"/>
    <dgm:cxn modelId="{AD19A9A6-30C4-40EC-8E92-99F5949D72A6}" srcId="{DC496AF6-9710-4388-B161-84EAEBD2AB38}" destId="{60234413-91B8-40CE-A44E-D9D4DFC0AB67}" srcOrd="0" destOrd="0" parTransId="{0F412917-F46C-4B82-B7E2-5A9291396C67}" sibTransId="{888A6844-32E7-46A5-A1AC-0B4CBE531A6C}"/>
    <dgm:cxn modelId="{D96F8DD0-CC66-4410-8C4F-7F2CFC1165ED}" type="presOf" srcId="{60234413-91B8-40CE-A44E-D9D4DFC0AB67}" destId="{70B70D6C-2FB5-4875-A7B4-AF3747BAF6DD}" srcOrd="0" destOrd="0" presId="urn:microsoft.com/office/officeart/2005/8/layout/default"/>
    <dgm:cxn modelId="{C1692AEC-81AA-4767-B94A-6FF921AA1F82}" type="presOf" srcId="{E755779A-F647-4CD8-B84E-8D6D7245541B}" destId="{4571A71E-09EE-45D5-A448-10B8030D01EC}" srcOrd="0" destOrd="0" presId="urn:microsoft.com/office/officeart/2005/8/layout/default"/>
    <dgm:cxn modelId="{61ECCCFA-462D-4D1C-B6D0-42C2AF26E5AB}" type="presOf" srcId="{DC496AF6-9710-4388-B161-84EAEBD2AB38}" destId="{394FB8E0-60E1-41BB-9E11-2C589EA1B63C}" srcOrd="0" destOrd="0" presId="urn:microsoft.com/office/officeart/2005/8/layout/default"/>
    <dgm:cxn modelId="{DDC3C4FD-CCCF-4FD7-B313-773E6B8D412F}" srcId="{DC496AF6-9710-4388-B161-84EAEBD2AB38}" destId="{E755779A-F647-4CD8-B84E-8D6D7245541B}" srcOrd="1" destOrd="0" parTransId="{A5D9B8E5-AB87-4511-8B0E-119791C6DDC2}" sibTransId="{542541B6-244A-4348-ABC1-AADCCC086D66}"/>
    <dgm:cxn modelId="{C56DF8D5-B680-45BF-9CFC-27BA717D3F58}" type="presParOf" srcId="{394FB8E0-60E1-41BB-9E11-2C589EA1B63C}" destId="{70B70D6C-2FB5-4875-A7B4-AF3747BAF6DD}" srcOrd="0" destOrd="0" presId="urn:microsoft.com/office/officeart/2005/8/layout/default"/>
    <dgm:cxn modelId="{483347A2-85C9-4071-AB06-2080DC261BB3}" type="presParOf" srcId="{394FB8E0-60E1-41BB-9E11-2C589EA1B63C}" destId="{68351329-4B96-4B5F-8A25-FF794FC58E19}" srcOrd="1" destOrd="0" presId="urn:microsoft.com/office/officeart/2005/8/layout/default"/>
    <dgm:cxn modelId="{A6D9B822-FF1F-47F7-AA13-CFD68C26D209}" type="presParOf" srcId="{394FB8E0-60E1-41BB-9E11-2C589EA1B63C}" destId="{4571A71E-09EE-45D5-A448-10B8030D01EC}" srcOrd="2" destOrd="0" presId="urn:microsoft.com/office/officeart/2005/8/layout/default"/>
    <dgm:cxn modelId="{412686E6-1D57-4ABF-B0F2-FA0FC62B0F45}" type="presParOf" srcId="{394FB8E0-60E1-41BB-9E11-2C589EA1B63C}" destId="{36262AB5-B6F3-4317-AD1D-E0B7EEF17536}" srcOrd="3" destOrd="0" presId="urn:microsoft.com/office/officeart/2005/8/layout/default"/>
    <dgm:cxn modelId="{26437CE5-891B-49F4-B454-95E945B854D1}" type="presParOf" srcId="{394FB8E0-60E1-41BB-9E11-2C589EA1B63C}" destId="{2624721B-AC84-464F-B88B-BB242C14990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96AF6-9710-4388-B161-84EAEBD2AB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34413-91B8-40CE-A44E-D9D4DFC0AB67}">
      <dgm:prSet phldrT="[Text]" phldr="1"/>
      <dgm:spPr/>
      <dgm:t>
        <a:bodyPr/>
        <a:lstStyle/>
        <a:p>
          <a:endParaRPr lang="en-US"/>
        </a:p>
      </dgm:t>
    </dgm:pt>
    <dgm:pt modelId="{0F412917-F46C-4B82-B7E2-5A9291396C67}" type="parTrans" cxnId="{AD19A9A6-30C4-40EC-8E92-99F5949D72A6}">
      <dgm:prSet/>
      <dgm:spPr/>
      <dgm:t>
        <a:bodyPr/>
        <a:lstStyle/>
        <a:p>
          <a:endParaRPr lang="en-US"/>
        </a:p>
      </dgm:t>
    </dgm:pt>
    <dgm:pt modelId="{888A6844-32E7-46A5-A1AC-0B4CBE531A6C}" type="sibTrans" cxnId="{AD19A9A6-30C4-40EC-8E92-99F5949D72A6}">
      <dgm:prSet/>
      <dgm:spPr/>
      <dgm:t>
        <a:bodyPr/>
        <a:lstStyle/>
        <a:p>
          <a:endParaRPr lang="en-US"/>
        </a:p>
      </dgm:t>
    </dgm:pt>
    <dgm:pt modelId="{E755779A-F647-4CD8-B84E-8D6D7245541B}">
      <dgm:prSet phldrT="[Text]" phldr="1"/>
      <dgm:spPr/>
      <dgm:t>
        <a:bodyPr/>
        <a:lstStyle/>
        <a:p>
          <a:endParaRPr lang="en-US"/>
        </a:p>
      </dgm:t>
    </dgm:pt>
    <dgm:pt modelId="{A5D9B8E5-AB87-4511-8B0E-119791C6DDC2}" type="parTrans" cxnId="{DDC3C4FD-CCCF-4FD7-B313-773E6B8D412F}">
      <dgm:prSet/>
      <dgm:spPr/>
      <dgm:t>
        <a:bodyPr/>
        <a:lstStyle/>
        <a:p>
          <a:endParaRPr lang="en-US"/>
        </a:p>
      </dgm:t>
    </dgm:pt>
    <dgm:pt modelId="{542541B6-244A-4348-ABC1-AADCCC086D66}" type="sibTrans" cxnId="{DDC3C4FD-CCCF-4FD7-B313-773E6B8D412F}">
      <dgm:prSet/>
      <dgm:spPr/>
      <dgm:t>
        <a:bodyPr/>
        <a:lstStyle/>
        <a:p>
          <a:endParaRPr lang="en-US"/>
        </a:p>
      </dgm:t>
    </dgm:pt>
    <dgm:pt modelId="{010F813D-3BA1-489C-839B-07D3CC5A3DC5}">
      <dgm:prSet phldrT="[Text]" phldr="1"/>
      <dgm:spPr/>
      <dgm:t>
        <a:bodyPr/>
        <a:lstStyle/>
        <a:p>
          <a:endParaRPr lang="en-US"/>
        </a:p>
      </dgm:t>
    </dgm:pt>
    <dgm:pt modelId="{7C2D8754-4891-44C2-BC02-62AE206CCA1E}" type="parTrans" cxnId="{5D70D762-8C58-45F8-8910-4C1283276465}">
      <dgm:prSet/>
      <dgm:spPr/>
      <dgm:t>
        <a:bodyPr/>
        <a:lstStyle/>
        <a:p>
          <a:endParaRPr lang="en-US"/>
        </a:p>
      </dgm:t>
    </dgm:pt>
    <dgm:pt modelId="{381EBC7C-1061-43AC-A8CD-4BC82C7FA0D8}" type="sibTrans" cxnId="{5D70D762-8C58-45F8-8910-4C1283276465}">
      <dgm:prSet/>
      <dgm:spPr/>
      <dgm:t>
        <a:bodyPr/>
        <a:lstStyle/>
        <a:p>
          <a:endParaRPr lang="en-US"/>
        </a:p>
      </dgm:t>
    </dgm:pt>
    <dgm:pt modelId="{394FB8E0-60E1-41BB-9E11-2C589EA1B63C}" type="pres">
      <dgm:prSet presAssocID="{DC496AF6-9710-4388-B161-84EAEBD2AB38}" presName="diagram" presStyleCnt="0">
        <dgm:presLayoutVars>
          <dgm:dir/>
          <dgm:resizeHandles val="exact"/>
        </dgm:presLayoutVars>
      </dgm:prSet>
      <dgm:spPr/>
    </dgm:pt>
    <dgm:pt modelId="{70B70D6C-2FB5-4875-A7B4-AF3747BAF6DD}" type="pres">
      <dgm:prSet presAssocID="{60234413-91B8-40CE-A44E-D9D4DFC0AB67}" presName="node" presStyleLbl="node1" presStyleIdx="0" presStyleCnt="3" custScaleX="133147">
        <dgm:presLayoutVars>
          <dgm:bulletEnabled val="1"/>
        </dgm:presLayoutVars>
      </dgm:prSet>
      <dgm:spPr/>
    </dgm:pt>
    <dgm:pt modelId="{68351329-4B96-4B5F-8A25-FF794FC58E19}" type="pres">
      <dgm:prSet presAssocID="{888A6844-32E7-46A5-A1AC-0B4CBE531A6C}" presName="sibTrans" presStyleCnt="0"/>
      <dgm:spPr/>
    </dgm:pt>
    <dgm:pt modelId="{4571A71E-09EE-45D5-A448-10B8030D01EC}" type="pres">
      <dgm:prSet presAssocID="{E755779A-F647-4CD8-B84E-8D6D7245541B}" presName="node" presStyleLbl="node1" presStyleIdx="1" presStyleCnt="3" custScaleX="133147">
        <dgm:presLayoutVars>
          <dgm:bulletEnabled val="1"/>
        </dgm:presLayoutVars>
      </dgm:prSet>
      <dgm:spPr/>
    </dgm:pt>
    <dgm:pt modelId="{36262AB5-B6F3-4317-AD1D-E0B7EEF17536}" type="pres">
      <dgm:prSet presAssocID="{542541B6-244A-4348-ABC1-AADCCC086D66}" presName="sibTrans" presStyleCnt="0"/>
      <dgm:spPr/>
    </dgm:pt>
    <dgm:pt modelId="{2624721B-AC84-464F-B88B-BB242C14990B}" type="pres">
      <dgm:prSet presAssocID="{010F813D-3BA1-489C-839B-07D3CC5A3DC5}" presName="node" presStyleLbl="node1" presStyleIdx="2" presStyleCnt="3" custScaleX="133147">
        <dgm:presLayoutVars>
          <dgm:bulletEnabled val="1"/>
        </dgm:presLayoutVars>
      </dgm:prSet>
      <dgm:spPr/>
    </dgm:pt>
  </dgm:ptLst>
  <dgm:cxnLst>
    <dgm:cxn modelId="{5D70D762-8C58-45F8-8910-4C1283276465}" srcId="{DC496AF6-9710-4388-B161-84EAEBD2AB38}" destId="{010F813D-3BA1-489C-839B-07D3CC5A3DC5}" srcOrd="2" destOrd="0" parTransId="{7C2D8754-4891-44C2-BC02-62AE206CCA1E}" sibTransId="{381EBC7C-1061-43AC-A8CD-4BC82C7FA0D8}"/>
    <dgm:cxn modelId="{0E33D374-8C6F-4908-BC7F-0AFBE8DF77FE}" type="presOf" srcId="{010F813D-3BA1-489C-839B-07D3CC5A3DC5}" destId="{2624721B-AC84-464F-B88B-BB242C14990B}" srcOrd="0" destOrd="0" presId="urn:microsoft.com/office/officeart/2005/8/layout/default"/>
    <dgm:cxn modelId="{AD19A9A6-30C4-40EC-8E92-99F5949D72A6}" srcId="{DC496AF6-9710-4388-B161-84EAEBD2AB38}" destId="{60234413-91B8-40CE-A44E-D9D4DFC0AB67}" srcOrd="0" destOrd="0" parTransId="{0F412917-F46C-4B82-B7E2-5A9291396C67}" sibTransId="{888A6844-32E7-46A5-A1AC-0B4CBE531A6C}"/>
    <dgm:cxn modelId="{D96F8DD0-CC66-4410-8C4F-7F2CFC1165ED}" type="presOf" srcId="{60234413-91B8-40CE-A44E-D9D4DFC0AB67}" destId="{70B70D6C-2FB5-4875-A7B4-AF3747BAF6DD}" srcOrd="0" destOrd="0" presId="urn:microsoft.com/office/officeart/2005/8/layout/default"/>
    <dgm:cxn modelId="{C1692AEC-81AA-4767-B94A-6FF921AA1F82}" type="presOf" srcId="{E755779A-F647-4CD8-B84E-8D6D7245541B}" destId="{4571A71E-09EE-45D5-A448-10B8030D01EC}" srcOrd="0" destOrd="0" presId="urn:microsoft.com/office/officeart/2005/8/layout/default"/>
    <dgm:cxn modelId="{61ECCCFA-462D-4D1C-B6D0-42C2AF26E5AB}" type="presOf" srcId="{DC496AF6-9710-4388-B161-84EAEBD2AB38}" destId="{394FB8E0-60E1-41BB-9E11-2C589EA1B63C}" srcOrd="0" destOrd="0" presId="urn:microsoft.com/office/officeart/2005/8/layout/default"/>
    <dgm:cxn modelId="{DDC3C4FD-CCCF-4FD7-B313-773E6B8D412F}" srcId="{DC496AF6-9710-4388-B161-84EAEBD2AB38}" destId="{E755779A-F647-4CD8-B84E-8D6D7245541B}" srcOrd="1" destOrd="0" parTransId="{A5D9B8E5-AB87-4511-8B0E-119791C6DDC2}" sibTransId="{542541B6-244A-4348-ABC1-AADCCC086D66}"/>
    <dgm:cxn modelId="{C56DF8D5-B680-45BF-9CFC-27BA717D3F58}" type="presParOf" srcId="{394FB8E0-60E1-41BB-9E11-2C589EA1B63C}" destId="{70B70D6C-2FB5-4875-A7B4-AF3747BAF6DD}" srcOrd="0" destOrd="0" presId="urn:microsoft.com/office/officeart/2005/8/layout/default"/>
    <dgm:cxn modelId="{483347A2-85C9-4071-AB06-2080DC261BB3}" type="presParOf" srcId="{394FB8E0-60E1-41BB-9E11-2C589EA1B63C}" destId="{68351329-4B96-4B5F-8A25-FF794FC58E19}" srcOrd="1" destOrd="0" presId="urn:microsoft.com/office/officeart/2005/8/layout/default"/>
    <dgm:cxn modelId="{A6D9B822-FF1F-47F7-AA13-CFD68C26D209}" type="presParOf" srcId="{394FB8E0-60E1-41BB-9E11-2C589EA1B63C}" destId="{4571A71E-09EE-45D5-A448-10B8030D01EC}" srcOrd="2" destOrd="0" presId="urn:microsoft.com/office/officeart/2005/8/layout/default"/>
    <dgm:cxn modelId="{412686E6-1D57-4ABF-B0F2-FA0FC62B0F45}" type="presParOf" srcId="{394FB8E0-60E1-41BB-9E11-2C589EA1B63C}" destId="{36262AB5-B6F3-4317-AD1D-E0B7EEF17536}" srcOrd="3" destOrd="0" presId="urn:microsoft.com/office/officeart/2005/8/layout/default"/>
    <dgm:cxn modelId="{26437CE5-891B-49F4-B454-95E945B854D1}" type="presParOf" srcId="{394FB8E0-60E1-41BB-9E11-2C589EA1B63C}" destId="{2624721B-AC84-464F-B88B-BB242C14990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96AF6-9710-4388-B161-84EAEBD2AB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34413-91B8-40CE-A44E-D9D4DFC0AB67}">
      <dgm:prSet phldrT="[Text]" phldr="1"/>
      <dgm:spPr/>
      <dgm:t>
        <a:bodyPr/>
        <a:lstStyle/>
        <a:p>
          <a:endParaRPr lang="en-US"/>
        </a:p>
      </dgm:t>
    </dgm:pt>
    <dgm:pt modelId="{0F412917-F46C-4B82-B7E2-5A9291396C67}" type="parTrans" cxnId="{AD19A9A6-30C4-40EC-8E92-99F5949D72A6}">
      <dgm:prSet/>
      <dgm:spPr/>
      <dgm:t>
        <a:bodyPr/>
        <a:lstStyle/>
        <a:p>
          <a:endParaRPr lang="en-US"/>
        </a:p>
      </dgm:t>
    </dgm:pt>
    <dgm:pt modelId="{888A6844-32E7-46A5-A1AC-0B4CBE531A6C}" type="sibTrans" cxnId="{AD19A9A6-30C4-40EC-8E92-99F5949D72A6}">
      <dgm:prSet/>
      <dgm:spPr/>
      <dgm:t>
        <a:bodyPr/>
        <a:lstStyle/>
        <a:p>
          <a:endParaRPr lang="en-US"/>
        </a:p>
      </dgm:t>
    </dgm:pt>
    <dgm:pt modelId="{E755779A-F647-4CD8-B84E-8D6D7245541B}">
      <dgm:prSet phldrT="[Text]" phldr="1"/>
      <dgm:spPr/>
      <dgm:t>
        <a:bodyPr/>
        <a:lstStyle/>
        <a:p>
          <a:endParaRPr lang="en-US"/>
        </a:p>
      </dgm:t>
    </dgm:pt>
    <dgm:pt modelId="{A5D9B8E5-AB87-4511-8B0E-119791C6DDC2}" type="parTrans" cxnId="{DDC3C4FD-CCCF-4FD7-B313-773E6B8D412F}">
      <dgm:prSet/>
      <dgm:spPr/>
      <dgm:t>
        <a:bodyPr/>
        <a:lstStyle/>
        <a:p>
          <a:endParaRPr lang="en-US"/>
        </a:p>
      </dgm:t>
    </dgm:pt>
    <dgm:pt modelId="{542541B6-244A-4348-ABC1-AADCCC086D66}" type="sibTrans" cxnId="{DDC3C4FD-CCCF-4FD7-B313-773E6B8D412F}">
      <dgm:prSet/>
      <dgm:spPr/>
      <dgm:t>
        <a:bodyPr/>
        <a:lstStyle/>
        <a:p>
          <a:endParaRPr lang="en-US"/>
        </a:p>
      </dgm:t>
    </dgm:pt>
    <dgm:pt modelId="{010F813D-3BA1-489C-839B-07D3CC5A3DC5}">
      <dgm:prSet phldrT="[Text]" phldr="1"/>
      <dgm:spPr/>
      <dgm:t>
        <a:bodyPr/>
        <a:lstStyle/>
        <a:p>
          <a:endParaRPr lang="en-US"/>
        </a:p>
      </dgm:t>
    </dgm:pt>
    <dgm:pt modelId="{7C2D8754-4891-44C2-BC02-62AE206CCA1E}" type="parTrans" cxnId="{5D70D762-8C58-45F8-8910-4C1283276465}">
      <dgm:prSet/>
      <dgm:spPr/>
      <dgm:t>
        <a:bodyPr/>
        <a:lstStyle/>
        <a:p>
          <a:endParaRPr lang="en-US"/>
        </a:p>
      </dgm:t>
    </dgm:pt>
    <dgm:pt modelId="{381EBC7C-1061-43AC-A8CD-4BC82C7FA0D8}" type="sibTrans" cxnId="{5D70D762-8C58-45F8-8910-4C1283276465}">
      <dgm:prSet/>
      <dgm:spPr/>
      <dgm:t>
        <a:bodyPr/>
        <a:lstStyle/>
        <a:p>
          <a:endParaRPr lang="en-US"/>
        </a:p>
      </dgm:t>
    </dgm:pt>
    <dgm:pt modelId="{394FB8E0-60E1-41BB-9E11-2C589EA1B63C}" type="pres">
      <dgm:prSet presAssocID="{DC496AF6-9710-4388-B161-84EAEBD2AB38}" presName="diagram" presStyleCnt="0">
        <dgm:presLayoutVars>
          <dgm:dir/>
          <dgm:resizeHandles val="exact"/>
        </dgm:presLayoutVars>
      </dgm:prSet>
      <dgm:spPr/>
    </dgm:pt>
    <dgm:pt modelId="{70B70D6C-2FB5-4875-A7B4-AF3747BAF6DD}" type="pres">
      <dgm:prSet presAssocID="{60234413-91B8-40CE-A44E-D9D4DFC0AB67}" presName="node" presStyleLbl="node1" presStyleIdx="0" presStyleCnt="3" custScaleX="133147">
        <dgm:presLayoutVars>
          <dgm:bulletEnabled val="1"/>
        </dgm:presLayoutVars>
      </dgm:prSet>
      <dgm:spPr/>
    </dgm:pt>
    <dgm:pt modelId="{68351329-4B96-4B5F-8A25-FF794FC58E19}" type="pres">
      <dgm:prSet presAssocID="{888A6844-32E7-46A5-A1AC-0B4CBE531A6C}" presName="sibTrans" presStyleCnt="0"/>
      <dgm:spPr/>
    </dgm:pt>
    <dgm:pt modelId="{4571A71E-09EE-45D5-A448-10B8030D01EC}" type="pres">
      <dgm:prSet presAssocID="{E755779A-F647-4CD8-B84E-8D6D7245541B}" presName="node" presStyleLbl="node1" presStyleIdx="1" presStyleCnt="3" custScaleX="133147">
        <dgm:presLayoutVars>
          <dgm:bulletEnabled val="1"/>
        </dgm:presLayoutVars>
      </dgm:prSet>
      <dgm:spPr/>
    </dgm:pt>
    <dgm:pt modelId="{36262AB5-B6F3-4317-AD1D-E0B7EEF17536}" type="pres">
      <dgm:prSet presAssocID="{542541B6-244A-4348-ABC1-AADCCC086D66}" presName="sibTrans" presStyleCnt="0"/>
      <dgm:spPr/>
    </dgm:pt>
    <dgm:pt modelId="{2624721B-AC84-464F-B88B-BB242C14990B}" type="pres">
      <dgm:prSet presAssocID="{010F813D-3BA1-489C-839B-07D3CC5A3DC5}" presName="node" presStyleLbl="node1" presStyleIdx="2" presStyleCnt="3" custScaleX="133147">
        <dgm:presLayoutVars>
          <dgm:bulletEnabled val="1"/>
        </dgm:presLayoutVars>
      </dgm:prSet>
      <dgm:spPr/>
    </dgm:pt>
  </dgm:ptLst>
  <dgm:cxnLst>
    <dgm:cxn modelId="{5D70D762-8C58-45F8-8910-4C1283276465}" srcId="{DC496AF6-9710-4388-B161-84EAEBD2AB38}" destId="{010F813D-3BA1-489C-839B-07D3CC5A3DC5}" srcOrd="2" destOrd="0" parTransId="{7C2D8754-4891-44C2-BC02-62AE206CCA1E}" sibTransId="{381EBC7C-1061-43AC-A8CD-4BC82C7FA0D8}"/>
    <dgm:cxn modelId="{0E33D374-8C6F-4908-BC7F-0AFBE8DF77FE}" type="presOf" srcId="{010F813D-3BA1-489C-839B-07D3CC5A3DC5}" destId="{2624721B-AC84-464F-B88B-BB242C14990B}" srcOrd="0" destOrd="0" presId="urn:microsoft.com/office/officeart/2005/8/layout/default"/>
    <dgm:cxn modelId="{AD19A9A6-30C4-40EC-8E92-99F5949D72A6}" srcId="{DC496AF6-9710-4388-B161-84EAEBD2AB38}" destId="{60234413-91B8-40CE-A44E-D9D4DFC0AB67}" srcOrd="0" destOrd="0" parTransId="{0F412917-F46C-4B82-B7E2-5A9291396C67}" sibTransId="{888A6844-32E7-46A5-A1AC-0B4CBE531A6C}"/>
    <dgm:cxn modelId="{D96F8DD0-CC66-4410-8C4F-7F2CFC1165ED}" type="presOf" srcId="{60234413-91B8-40CE-A44E-D9D4DFC0AB67}" destId="{70B70D6C-2FB5-4875-A7B4-AF3747BAF6DD}" srcOrd="0" destOrd="0" presId="urn:microsoft.com/office/officeart/2005/8/layout/default"/>
    <dgm:cxn modelId="{C1692AEC-81AA-4767-B94A-6FF921AA1F82}" type="presOf" srcId="{E755779A-F647-4CD8-B84E-8D6D7245541B}" destId="{4571A71E-09EE-45D5-A448-10B8030D01EC}" srcOrd="0" destOrd="0" presId="urn:microsoft.com/office/officeart/2005/8/layout/default"/>
    <dgm:cxn modelId="{61ECCCFA-462D-4D1C-B6D0-42C2AF26E5AB}" type="presOf" srcId="{DC496AF6-9710-4388-B161-84EAEBD2AB38}" destId="{394FB8E0-60E1-41BB-9E11-2C589EA1B63C}" srcOrd="0" destOrd="0" presId="urn:microsoft.com/office/officeart/2005/8/layout/default"/>
    <dgm:cxn modelId="{DDC3C4FD-CCCF-4FD7-B313-773E6B8D412F}" srcId="{DC496AF6-9710-4388-B161-84EAEBD2AB38}" destId="{E755779A-F647-4CD8-B84E-8D6D7245541B}" srcOrd="1" destOrd="0" parTransId="{A5D9B8E5-AB87-4511-8B0E-119791C6DDC2}" sibTransId="{542541B6-244A-4348-ABC1-AADCCC086D66}"/>
    <dgm:cxn modelId="{C56DF8D5-B680-45BF-9CFC-27BA717D3F58}" type="presParOf" srcId="{394FB8E0-60E1-41BB-9E11-2C589EA1B63C}" destId="{70B70D6C-2FB5-4875-A7B4-AF3747BAF6DD}" srcOrd="0" destOrd="0" presId="urn:microsoft.com/office/officeart/2005/8/layout/default"/>
    <dgm:cxn modelId="{483347A2-85C9-4071-AB06-2080DC261BB3}" type="presParOf" srcId="{394FB8E0-60E1-41BB-9E11-2C589EA1B63C}" destId="{68351329-4B96-4B5F-8A25-FF794FC58E19}" srcOrd="1" destOrd="0" presId="urn:microsoft.com/office/officeart/2005/8/layout/default"/>
    <dgm:cxn modelId="{A6D9B822-FF1F-47F7-AA13-CFD68C26D209}" type="presParOf" srcId="{394FB8E0-60E1-41BB-9E11-2C589EA1B63C}" destId="{4571A71E-09EE-45D5-A448-10B8030D01EC}" srcOrd="2" destOrd="0" presId="urn:microsoft.com/office/officeart/2005/8/layout/default"/>
    <dgm:cxn modelId="{412686E6-1D57-4ABF-B0F2-FA0FC62B0F45}" type="presParOf" srcId="{394FB8E0-60E1-41BB-9E11-2C589EA1B63C}" destId="{36262AB5-B6F3-4317-AD1D-E0B7EEF17536}" srcOrd="3" destOrd="0" presId="urn:microsoft.com/office/officeart/2005/8/layout/default"/>
    <dgm:cxn modelId="{26437CE5-891B-49F4-B454-95E945B854D1}" type="presParOf" srcId="{394FB8E0-60E1-41BB-9E11-2C589EA1B63C}" destId="{2624721B-AC84-464F-B88B-BB242C14990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96AF6-9710-4388-B161-84EAEBD2AB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34413-91B8-40CE-A44E-D9D4DFC0AB67}">
      <dgm:prSet phldrT="[Text]" phldr="1"/>
      <dgm:spPr/>
      <dgm:t>
        <a:bodyPr/>
        <a:lstStyle/>
        <a:p>
          <a:endParaRPr lang="en-US"/>
        </a:p>
      </dgm:t>
    </dgm:pt>
    <dgm:pt modelId="{0F412917-F46C-4B82-B7E2-5A9291396C67}" type="parTrans" cxnId="{AD19A9A6-30C4-40EC-8E92-99F5949D72A6}">
      <dgm:prSet/>
      <dgm:spPr/>
      <dgm:t>
        <a:bodyPr/>
        <a:lstStyle/>
        <a:p>
          <a:endParaRPr lang="en-US"/>
        </a:p>
      </dgm:t>
    </dgm:pt>
    <dgm:pt modelId="{888A6844-32E7-46A5-A1AC-0B4CBE531A6C}" type="sibTrans" cxnId="{AD19A9A6-30C4-40EC-8E92-99F5949D72A6}">
      <dgm:prSet/>
      <dgm:spPr/>
      <dgm:t>
        <a:bodyPr/>
        <a:lstStyle/>
        <a:p>
          <a:endParaRPr lang="en-US"/>
        </a:p>
      </dgm:t>
    </dgm:pt>
    <dgm:pt modelId="{E755779A-F647-4CD8-B84E-8D6D7245541B}">
      <dgm:prSet phldrT="[Text]" phldr="1"/>
      <dgm:spPr/>
      <dgm:t>
        <a:bodyPr/>
        <a:lstStyle/>
        <a:p>
          <a:endParaRPr lang="en-US"/>
        </a:p>
      </dgm:t>
    </dgm:pt>
    <dgm:pt modelId="{A5D9B8E5-AB87-4511-8B0E-119791C6DDC2}" type="parTrans" cxnId="{DDC3C4FD-CCCF-4FD7-B313-773E6B8D412F}">
      <dgm:prSet/>
      <dgm:spPr/>
      <dgm:t>
        <a:bodyPr/>
        <a:lstStyle/>
        <a:p>
          <a:endParaRPr lang="en-US"/>
        </a:p>
      </dgm:t>
    </dgm:pt>
    <dgm:pt modelId="{542541B6-244A-4348-ABC1-AADCCC086D66}" type="sibTrans" cxnId="{DDC3C4FD-CCCF-4FD7-B313-773E6B8D412F}">
      <dgm:prSet/>
      <dgm:spPr/>
      <dgm:t>
        <a:bodyPr/>
        <a:lstStyle/>
        <a:p>
          <a:endParaRPr lang="en-US"/>
        </a:p>
      </dgm:t>
    </dgm:pt>
    <dgm:pt modelId="{010F813D-3BA1-489C-839B-07D3CC5A3DC5}">
      <dgm:prSet phldrT="[Text]" phldr="1"/>
      <dgm:spPr/>
      <dgm:t>
        <a:bodyPr/>
        <a:lstStyle/>
        <a:p>
          <a:endParaRPr lang="en-US"/>
        </a:p>
      </dgm:t>
    </dgm:pt>
    <dgm:pt modelId="{7C2D8754-4891-44C2-BC02-62AE206CCA1E}" type="parTrans" cxnId="{5D70D762-8C58-45F8-8910-4C1283276465}">
      <dgm:prSet/>
      <dgm:spPr/>
      <dgm:t>
        <a:bodyPr/>
        <a:lstStyle/>
        <a:p>
          <a:endParaRPr lang="en-US"/>
        </a:p>
      </dgm:t>
    </dgm:pt>
    <dgm:pt modelId="{381EBC7C-1061-43AC-A8CD-4BC82C7FA0D8}" type="sibTrans" cxnId="{5D70D762-8C58-45F8-8910-4C1283276465}">
      <dgm:prSet/>
      <dgm:spPr/>
      <dgm:t>
        <a:bodyPr/>
        <a:lstStyle/>
        <a:p>
          <a:endParaRPr lang="en-US"/>
        </a:p>
      </dgm:t>
    </dgm:pt>
    <dgm:pt modelId="{394FB8E0-60E1-41BB-9E11-2C589EA1B63C}" type="pres">
      <dgm:prSet presAssocID="{DC496AF6-9710-4388-B161-84EAEBD2AB38}" presName="diagram" presStyleCnt="0">
        <dgm:presLayoutVars>
          <dgm:dir/>
          <dgm:resizeHandles val="exact"/>
        </dgm:presLayoutVars>
      </dgm:prSet>
      <dgm:spPr/>
    </dgm:pt>
    <dgm:pt modelId="{70B70D6C-2FB5-4875-A7B4-AF3747BAF6DD}" type="pres">
      <dgm:prSet presAssocID="{60234413-91B8-40CE-A44E-D9D4DFC0AB67}" presName="node" presStyleLbl="node1" presStyleIdx="0" presStyleCnt="3" custScaleX="133147">
        <dgm:presLayoutVars>
          <dgm:bulletEnabled val="1"/>
        </dgm:presLayoutVars>
      </dgm:prSet>
      <dgm:spPr/>
    </dgm:pt>
    <dgm:pt modelId="{68351329-4B96-4B5F-8A25-FF794FC58E19}" type="pres">
      <dgm:prSet presAssocID="{888A6844-32E7-46A5-A1AC-0B4CBE531A6C}" presName="sibTrans" presStyleCnt="0"/>
      <dgm:spPr/>
    </dgm:pt>
    <dgm:pt modelId="{4571A71E-09EE-45D5-A448-10B8030D01EC}" type="pres">
      <dgm:prSet presAssocID="{E755779A-F647-4CD8-B84E-8D6D7245541B}" presName="node" presStyleLbl="node1" presStyleIdx="1" presStyleCnt="3" custScaleX="133147">
        <dgm:presLayoutVars>
          <dgm:bulletEnabled val="1"/>
        </dgm:presLayoutVars>
      </dgm:prSet>
      <dgm:spPr/>
    </dgm:pt>
    <dgm:pt modelId="{36262AB5-B6F3-4317-AD1D-E0B7EEF17536}" type="pres">
      <dgm:prSet presAssocID="{542541B6-244A-4348-ABC1-AADCCC086D66}" presName="sibTrans" presStyleCnt="0"/>
      <dgm:spPr/>
    </dgm:pt>
    <dgm:pt modelId="{2624721B-AC84-464F-B88B-BB242C14990B}" type="pres">
      <dgm:prSet presAssocID="{010F813D-3BA1-489C-839B-07D3CC5A3DC5}" presName="node" presStyleLbl="node1" presStyleIdx="2" presStyleCnt="3" custScaleX="133147">
        <dgm:presLayoutVars>
          <dgm:bulletEnabled val="1"/>
        </dgm:presLayoutVars>
      </dgm:prSet>
      <dgm:spPr/>
    </dgm:pt>
  </dgm:ptLst>
  <dgm:cxnLst>
    <dgm:cxn modelId="{5D70D762-8C58-45F8-8910-4C1283276465}" srcId="{DC496AF6-9710-4388-B161-84EAEBD2AB38}" destId="{010F813D-3BA1-489C-839B-07D3CC5A3DC5}" srcOrd="2" destOrd="0" parTransId="{7C2D8754-4891-44C2-BC02-62AE206CCA1E}" sibTransId="{381EBC7C-1061-43AC-A8CD-4BC82C7FA0D8}"/>
    <dgm:cxn modelId="{0E33D374-8C6F-4908-BC7F-0AFBE8DF77FE}" type="presOf" srcId="{010F813D-3BA1-489C-839B-07D3CC5A3DC5}" destId="{2624721B-AC84-464F-B88B-BB242C14990B}" srcOrd="0" destOrd="0" presId="urn:microsoft.com/office/officeart/2005/8/layout/default"/>
    <dgm:cxn modelId="{AD19A9A6-30C4-40EC-8E92-99F5949D72A6}" srcId="{DC496AF6-9710-4388-B161-84EAEBD2AB38}" destId="{60234413-91B8-40CE-A44E-D9D4DFC0AB67}" srcOrd="0" destOrd="0" parTransId="{0F412917-F46C-4B82-B7E2-5A9291396C67}" sibTransId="{888A6844-32E7-46A5-A1AC-0B4CBE531A6C}"/>
    <dgm:cxn modelId="{D96F8DD0-CC66-4410-8C4F-7F2CFC1165ED}" type="presOf" srcId="{60234413-91B8-40CE-A44E-D9D4DFC0AB67}" destId="{70B70D6C-2FB5-4875-A7B4-AF3747BAF6DD}" srcOrd="0" destOrd="0" presId="urn:microsoft.com/office/officeart/2005/8/layout/default"/>
    <dgm:cxn modelId="{C1692AEC-81AA-4767-B94A-6FF921AA1F82}" type="presOf" srcId="{E755779A-F647-4CD8-B84E-8D6D7245541B}" destId="{4571A71E-09EE-45D5-A448-10B8030D01EC}" srcOrd="0" destOrd="0" presId="urn:microsoft.com/office/officeart/2005/8/layout/default"/>
    <dgm:cxn modelId="{61ECCCFA-462D-4D1C-B6D0-42C2AF26E5AB}" type="presOf" srcId="{DC496AF6-9710-4388-B161-84EAEBD2AB38}" destId="{394FB8E0-60E1-41BB-9E11-2C589EA1B63C}" srcOrd="0" destOrd="0" presId="urn:microsoft.com/office/officeart/2005/8/layout/default"/>
    <dgm:cxn modelId="{DDC3C4FD-CCCF-4FD7-B313-773E6B8D412F}" srcId="{DC496AF6-9710-4388-B161-84EAEBD2AB38}" destId="{E755779A-F647-4CD8-B84E-8D6D7245541B}" srcOrd="1" destOrd="0" parTransId="{A5D9B8E5-AB87-4511-8B0E-119791C6DDC2}" sibTransId="{542541B6-244A-4348-ABC1-AADCCC086D66}"/>
    <dgm:cxn modelId="{C56DF8D5-B680-45BF-9CFC-27BA717D3F58}" type="presParOf" srcId="{394FB8E0-60E1-41BB-9E11-2C589EA1B63C}" destId="{70B70D6C-2FB5-4875-A7B4-AF3747BAF6DD}" srcOrd="0" destOrd="0" presId="urn:microsoft.com/office/officeart/2005/8/layout/default"/>
    <dgm:cxn modelId="{483347A2-85C9-4071-AB06-2080DC261BB3}" type="presParOf" srcId="{394FB8E0-60E1-41BB-9E11-2C589EA1B63C}" destId="{68351329-4B96-4B5F-8A25-FF794FC58E19}" srcOrd="1" destOrd="0" presId="urn:microsoft.com/office/officeart/2005/8/layout/default"/>
    <dgm:cxn modelId="{A6D9B822-FF1F-47F7-AA13-CFD68C26D209}" type="presParOf" srcId="{394FB8E0-60E1-41BB-9E11-2C589EA1B63C}" destId="{4571A71E-09EE-45D5-A448-10B8030D01EC}" srcOrd="2" destOrd="0" presId="urn:microsoft.com/office/officeart/2005/8/layout/default"/>
    <dgm:cxn modelId="{412686E6-1D57-4ABF-B0F2-FA0FC62B0F45}" type="presParOf" srcId="{394FB8E0-60E1-41BB-9E11-2C589EA1B63C}" destId="{36262AB5-B6F3-4317-AD1D-E0B7EEF17536}" srcOrd="3" destOrd="0" presId="urn:microsoft.com/office/officeart/2005/8/layout/default"/>
    <dgm:cxn modelId="{26437CE5-891B-49F4-B454-95E945B854D1}" type="presParOf" srcId="{394FB8E0-60E1-41BB-9E11-2C589EA1B63C}" destId="{2624721B-AC84-464F-B88B-BB242C14990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496AF6-9710-4388-B161-84EAEBD2AB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34413-91B8-40CE-A44E-D9D4DFC0AB67}">
      <dgm:prSet phldrT="[Text]" phldr="1"/>
      <dgm:spPr/>
      <dgm:t>
        <a:bodyPr/>
        <a:lstStyle/>
        <a:p>
          <a:endParaRPr lang="en-US"/>
        </a:p>
      </dgm:t>
    </dgm:pt>
    <dgm:pt modelId="{0F412917-F46C-4B82-B7E2-5A9291396C67}" type="parTrans" cxnId="{AD19A9A6-30C4-40EC-8E92-99F5949D72A6}">
      <dgm:prSet/>
      <dgm:spPr/>
      <dgm:t>
        <a:bodyPr/>
        <a:lstStyle/>
        <a:p>
          <a:endParaRPr lang="en-US"/>
        </a:p>
      </dgm:t>
    </dgm:pt>
    <dgm:pt modelId="{888A6844-32E7-46A5-A1AC-0B4CBE531A6C}" type="sibTrans" cxnId="{AD19A9A6-30C4-40EC-8E92-99F5949D72A6}">
      <dgm:prSet/>
      <dgm:spPr/>
      <dgm:t>
        <a:bodyPr/>
        <a:lstStyle/>
        <a:p>
          <a:endParaRPr lang="en-US"/>
        </a:p>
      </dgm:t>
    </dgm:pt>
    <dgm:pt modelId="{E755779A-F647-4CD8-B84E-8D6D7245541B}">
      <dgm:prSet phldrT="[Text]" phldr="1"/>
      <dgm:spPr/>
      <dgm:t>
        <a:bodyPr/>
        <a:lstStyle/>
        <a:p>
          <a:endParaRPr lang="en-US"/>
        </a:p>
      </dgm:t>
    </dgm:pt>
    <dgm:pt modelId="{A5D9B8E5-AB87-4511-8B0E-119791C6DDC2}" type="parTrans" cxnId="{DDC3C4FD-CCCF-4FD7-B313-773E6B8D412F}">
      <dgm:prSet/>
      <dgm:spPr/>
      <dgm:t>
        <a:bodyPr/>
        <a:lstStyle/>
        <a:p>
          <a:endParaRPr lang="en-US"/>
        </a:p>
      </dgm:t>
    </dgm:pt>
    <dgm:pt modelId="{542541B6-244A-4348-ABC1-AADCCC086D66}" type="sibTrans" cxnId="{DDC3C4FD-CCCF-4FD7-B313-773E6B8D412F}">
      <dgm:prSet/>
      <dgm:spPr/>
      <dgm:t>
        <a:bodyPr/>
        <a:lstStyle/>
        <a:p>
          <a:endParaRPr lang="en-US"/>
        </a:p>
      </dgm:t>
    </dgm:pt>
    <dgm:pt modelId="{010F813D-3BA1-489C-839B-07D3CC5A3DC5}">
      <dgm:prSet phldrT="[Text]" phldr="1"/>
      <dgm:spPr/>
      <dgm:t>
        <a:bodyPr/>
        <a:lstStyle/>
        <a:p>
          <a:endParaRPr lang="en-US"/>
        </a:p>
      </dgm:t>
    </dgm:pt>
    <dgm:pt modelId="{7C2D8754-4891-44C2-BC02-62AE206CCA1E}" type="parTrans" cxnId="{5D70D762-8C58-45F8-8910-4C1283276465}">
      <dgm:prSet/>
      <dgm:spPr/>
      <dgm:t>
        <a:bodyPr/>
        <a:lstStyle/>
        <a:p>
          <a:endParaRPr lang="en-US"/>
        </a:p>
      </dgm:t>
    </dgm:pt>
    <dgm:pt modelId="{381EBC7C-1061-43AC-A8CD-4BC82C7FA0D8}" type="sibTrans" cxnId="{5D70D762-8C58-45F8-8910-4C1283276465}">
      <dgm:prSet/>
      <dgm:spPr/>
      <dgm:t>
        <a:bodyPr/>
        <a:lstStyle/>
        <a:p>
          <a:endParaRPr lang="en-US"/>
        </a:p>
      </dgm:t>
    </dgm:pt>
    <dgm:pt modelId="{394FB8E0-60E1-41BB-9E11-2C589EA1B63C}" type="pres">
      <dgm:prSet presAssocID="{DC496AF6-9710-4388-B161-84EAEBD2AB38}" presName="diagram" presStyleCnt="0">
        <dgm:presLayoutVars>
          <dgm:dir/>
          <dgm:resizeHandles val="exact"/>
        </dgm:presLayoutVars>
      </dgm:prSet>
      <dgm:spPr/>
    </dgm:pt>
    <dgm:pt modelId="{70B70D6C-2FB5-4875-A7B4-AF3747BAF6DD}" type="pres">
      <dgm:prSet presAssocID="{60234413-91B8-40CE-A44E-D9D4DFC0AB67}" presName="node" presStyleLbl="node1" presStyleIdx="0" presStyleCnt="3" custScaleX="133147">
        <dgm:presLayoutVars>
          <dgm:bulletEnabled val="1"/>
        </dgm:presLayoutVars>
      </dgm:prSet>
      <dgm:spPr/>
    </dgm:pt>
    <dgm:pt modelId="{68351329-4B96-4B5F-8A25-FF794FC58E19}" type="pres">
      <dgm:prSet presAssocID="{888A6844-32E7-46A5-A1AC-0B4CBE531A6C}" presName="sibTrans" presStyleCnt="0"/>
      <dgm:spPr/>
    </dgm:pt>
    <dgm:pt modelId="{4571A71E-09EE-45D5-A448-10B8030D01EC}" type="pres">
      <dgm:prSet presAssocID="{E755779A-F647-4CD8-B84E-8D6D7245541B}" presName="node" presStyleLbl="node1" presStyleIdx="1" presStyleCnt="3" custScaleX="133147">
        <dgm:presLayoutVars>
          <dgm:bulletEnabled val="1"/>
        </dgm:presLayoutVars>
      </dgm:prSet>
      <dgm:spPr/>
    </dgm:pt>
    <dgm:pt modelId="{36262AB5-B6F3-4317-AD1D-E0B7EEF17536}" type="pres">
      <dgm:prSet presAssocID="{542541B6-244A-4348-ABC1-AADCCC086D66}" presName="sibTrans" presStyleCnt="0"/>
      <dgm:spPr/>
    </dgm:pt>
    <dgm:pt modelId="{2624721B-AC84-464F-B88B-BB242C14990B}" type="pres">
      <dgm:prSet presAssocID="{010F813D-3BA1-489C-839B-07D3CC5A3DC5}" presName="node" presStyleLbl="node1" presStyleIdx="2" presStyleCnt="3" custScaleX="133147">
        <dgm:presLayoutVars>
          <dgm:bulletEnabled val="1"/>
        </dgm:presLayoutVars>
      </dgm:prSet>
      <dgm:spPr/>
    </dgm:pt>
  </dgm:ptLst>
  <dgm:cxnLst>
    <dgm:cxn modelId="{5D70D762-8C58-45F8-8910-4C1283276465}" srcId="{DC496AF6-9710-4388-B161-84EAEBD2AB38}" destId="{010F813D-3BA1-489C-839B-07D3CC5A3DC5}" srcOrd="2" destOrd="0" parTransId="{7C2D8754-4891-44C2-BC02-62AE206CCA1E}" sibTransId="{381EBC7C-1061-43AC-A8CD-4BC82C7FA0D8}"/>
    <dgm:cxn modelId="{0E33D374-8C6F-4908-BC7F-0AFBE8DF77FE}" type="presOf" srcId="{010F813D-3BA1-489C-839B-07D3CC5A3DC5}" destId="{2624721B-AC84-464F-B88B-BB242C14990B}" srcOrd="0" destOrd="0" presId="urn:microsoft.com/office/officeart/2005/8/layout/default"/>
    <dgm:cxn modelId="{AD19A9A6-30C4-40EC-8E92-99F5949D72A6}" srcId="{DC496AF6-9710-4388-B161-84EAEBD2AB38}" destId="{60234413-91B8-40CE-A44E-D9D4DFC0AB67}" srcOrd="0" destOrd="0" parTransId="{0F412917-F46C-4B82-B7E2-5A9291396C67}" sibTransId="{888A6844-32E7-46A5-A1AC-0B4CBE531A6C}"/>
    <dgm:cxn modelId="{D96F8DD0-CC66-4410-8C4F-7F2CFC1165ED}" type="presOf" srcId="{60234413-91B8-40CE-A44E-D9D4DFC0AB67}" destId="{70B70D6C-2FB5-4875-A7B4-AF3747BAF6DD}" srcOrd="0" destOrd="0" presId="urn:microsoft.com/office/officeart/2005/8/layout/default"/>
    <dgm:cxn modelId="{C1692AEC-81AA-4767-B94A-6FF921AA1F82}" type="presOf" srcId="{E755779A-F647-4CD8-B84E-8D6D7245541B}" destId="{4571A71E-09EE-45D5-A448-10B8030D01EC}" srcOrd="0" destOrd="0" presId="urn:microsoft.com/office/officeart/2005/8/layout/default"/>
    <dgm:cxn modelId="{61ECCCFA-462D-4D1C-B6D0-42C2AF26E5AB}" type="presOf" srcId="{DC496AF6-9710-4388-B161-84EAEBD2AB38}" destId="{394FB8E0-60E1-41BB-9E11-2C589EA1B63C}" srcOrd="0" destOrd="0" presId="urn:microsoft.com/office/officeart/2005/8/layout/default"/>
    <dgm:cxn modelId="{DDC3C4FD-CCCF-4FD7-B313-773E6B8D412F}" srcId="{DC496AF6-9710-4388-B161-84EAEBD2AB38}" destId="{E755779A-F647-4CD8-B84E-8D6D7245541B}" srcOrd="1" destOrd="0" parTransId="{A5D9B8E5-AB87-4511-8B0E-119791C6DDC2}" sibTransId="{542541B6-244A-4348-ABC1-AADCCC086D66}"/>
    <dgm:cxn modelId="{C56DF8D5-B680-45BF-9CFC-27BA717D3F58}" type="presParOf" srcId="{394FB8E0-60E1-41BB-9E11-2C589EA1B63C}" destId="{70B70D6C-2FB5-4875-A7B4-AF3747BAF6DD}" srcOrd="0" destOrd="0" presId="urn:microsoft.com/office/officeart/2005/8/layout/default"/>
    <dgm:cxn modelId="{483347A2-85C9-4071-AB06-2080DC261BB3}" type="presParOf" srcId="{394FB8E0-60E1-41BB-9E11-2C589EA1B63C}" destId="{68351329-4B96-4B5F-8A25-FF794FC58E19}" srcOrd="1" destOrd="0" presId="urn:microsoft.com/office/officeart/2005/8/layout/default"/>
    <dgm:cxn modelId="{A6D9B822-FF1F-47F7-AA13-CFD68C26D209}" type="presParOf" srcId="{394FB8E0-60E1-41BB-9E11-2C589EA1B63C}" destId="{4571A71E-09EE-45D5-A448-10B8030D01EC}" srcOrd="2" destOrd="0" presId="urn:microsoft.com/office/officeart/2005/8/layout/default"/>
    <dgm:cxn modelId="{412686E6-1D57-4ABF-B0F2-FA0FC62B0F45}" type="presParOf" srcId="{394FB8E0-60E1-41BB-9E11-2C589EA1B63C}" destId="{36262AB5-B6F3-4317-AD1D-E0B7EEF17536}" srcOrd="3" destOrd="0" presId="urn:microsoft.com/office/officeart/2005/8/layout/default"/>
    <dgm:cxn modelId="{26437CE5-891B-49F4-B454-95E945B854D1}" type="presParOf" srcId="{394FB8E0-60E1-41BB-9E11-2C589EA1B63C}" destId="{2624721B-AC84-464F-B88B-BB242C14990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0D6C-2FB5-4875-A7B4-AF3747BAF6DD}">
      <dsp:nvSpPr>
        <dsp:cNvPr id="0" name=""/>
        <dsp:cNvSpPr/>
      </dsp:nvSpPr>
      <dsp:spPr>
        <a:xfrm>
          <a:off x="269434" y="1181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181"/>
        <a:ext cx="2774588" cy="1250312"/>
      </dsp:txXfrm>
    </dsp:sp>
    <dsp:sp modelId="{4571A71E-09EE-45D5-A448-10B8030D01EC}">
      <dsp:nvSpPr>
        <dsp:cNvPr id="0" name=""/>
        <dsp:cNvSpPr/>
      </dsp:nvSpPr>
      <dsp:spPr>
        <a:xfrm>
          <a:off x="269434" y="1459879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459879"/>
        <a:ext cx="2774588" cy="1250312"/>
      </dsp:txXfrm>
    </dsp:sp>
    <dsp:sp modelId="{2624721B-AC84-464F-B88B-BB242C14990B}">
      <dsp:nvSpPr>
        <dsp:cNvPr id="0" name=""/>
        <dsp:cNvSpPr/>
      </dsp:nvSpPr>
      <dsp:spPr>
        <a:xfrm>
          <a:off x="269434" y="2918577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2918577"/>
        <a:ext cx="2774588" cy="125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0D6C-2FB5-4875-A7B4-AF3747BAF6DD}">
      <dsp:nvSpPr>
        <dsp:cNvPr id="0" name=""/>
        <dsp:cNvSpPr/>
      </dsp:nvSpPr>
      <dsp:spPr>
        <a:xfrm>
          <a:off x="269434" y="1181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181"/>
        <a:ext cx="2774588" cy="1250312"/>
      </dsp:txXfrm>
    </dsp:sp>
    <dsp:sp modelId="{4571A71E-09EE-45D5-A448-10B8030D01EC}">
      <dsp:nvSpPr>
        <dsp:cNvPr id="0" name=""/>
        <dsp:cNvSpPr/>
      </dsp:nvSpPr>
      <dsp:spPr>
        <a:xfrm>
          <a:off x="269434" y="1459879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459879"/>
        <a:ext cx="2774588" cy="1250312"/>
      </dsp:txXfrm>
    </dsp:sp>
    <dsp:sp modelId="{2624721B-AC84-464F-B88B-BB242C14990B}">
      <dsp:nvSpPr>
        <dsp:cNvPr id="0" name=""/>
        <dsp:cNvSpPr/>
      </dsp:nvSpPr>
      <dsp:spPr>
        <a:xfrm>
          <a:off x="269434" y="2918577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2918577"/>
        <a:ext cx="2774588" cy="1250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0D6C-2FB5-4875-A7B4-AF3747BAF6DD}">
      <dsp:nvSpPr>
        <dsp:cNvPr id="0" name=""/>
        <dsp:cNvSpPr/>
      </dsp:nvSpPr>
      <dsp:spPr>
        <a:xfrm>
          <a:off x="269434" y="1181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181"/>
        <a:ext cx="2774588" cy="1250312"/>
      </dsp:txXfrm>
    </dsp:sp>
    <dsp:sp modelId="{4571A71E-09EE-45D5-A448-10B8030D01EC}">
      <dsp:nvSpPr>
        <dsp:cNvPr id="0" name=""/>
        <dsp:cNvSpPr/>
      </dsp:nvSpPr>
      <dsp:spPr>
        <a:xfrm>
          <a:off x="269434" y="1459879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459879"/>
        <a:ext cx="2774588" cy="1250312"/>
      </dsp:txXfrm>
    </dsp:sp>
    <dsp:sp modelId="{2624721B-AC84-464F-B88B-BB242C14990B}">
      <dsp:nvSpPr>
        <dsp:cNvPr id="0" name=""/>
        <dsp:cNvSpPr/>
      </dsp:nvSpPr>
      <dsp:spPr>
        <a:xfrm>
          <a:off x="269434" y="2918577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2918577"/>
        <a:ext cx="2774588" cy="1250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0D6C-2FB5-4875-A7B4-AF3747BAF6DD}">
      <dsp:nvSpPr>
        <dsp:cNvPr id="0" name=""/>
        <dsp:cNvSpPr/>
      </dsp:nvSpPr>
      <dsp:spPr>
        <a:xfrm>
          <a:off x="269434" y="1181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181"/>
        <a:ext cx="2774588" cy="1250312"/>
      </dsp:txXfrm>
    </dsp:sp>
    <dsp:sp modelId="{4571A71E-09EE-45D5-A448-10B8030D01EC}">
      <dsp:nvSpPr>
        <dsp:cNvPr id="0" name=""/>
        <dsp:cNvSpPr/>
      </dsp:nvSpPr>
      <dsp:spPr>
        <a:xfrm>
          <a:off x="269434" y="1459879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459879"/>
        <a:ext cx="2774588" cy="1250312"/>
      </dsp:txXfrm>
    </dsp:sp>
    <dsp:sp modelId="{2624721B-AC84-464F-B88B-BB242C14990B}">
      <dsp:nvSpPr>
        <dsp:cNvPr id="0" name=""/>
        <dsp:cNvSpPr/>
      </dsp:nvSpPr>
      <dsp:spPr>
        <a:xfrm>
          <a:off x="269434" y="2918577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2918577"/>
        <a:ext cx="2774588" cy="1250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0D6C-2FB5-4875-A7B4-AF3747BAF6DD}">
      <dsp:nvSpPr>
        <dsp:cNvPr id="0" name=""/>
        <dsp:cNvSpPr/>
      </dsp:nvSpPr>
      <dsp:spPr>
        <a:xfrm>
          <a:off x="269434" y="1181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181"/>
        <a:ext cx="2774588" cy="1250312"/>
      </dsp:txXfrm>
    </dsp:sp>
    <dsp:sp modelId="{4571A71E-09EE-45D5-A448-10B8030D01EC}">
      <dsp:nvSpPr>
        <dsp:cNvPr id="0" name=""/>
        <dsp:cNvSpPr/>
      </dsp:nvSpPr>
      <dsp:spPr>
        <a:xfrm>
          <a:off x="269434" y="1459879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1459879"/>
        <a:ext cx="2774588" cy="1250312"/>
      </dsp:txXfrm>
    </dsp:sp>
    <dsp:sp modelId="{2624721B-AC84-464F-B88B-BB242C14990B}">
      <dsp:nvSpPr>
        <dsp:cNvPr id="0" name=""/>
        <dsp:cNvSpPr/>
      </dsp:nvSpPr>
      <dsp:spPr>
        <a:xfrm>
          <a:off x="269434" y="2918577"/>
          <a:ext cx="2774588" cy="125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/>
        </a:p>
      </dsp:txBody>
      <dsp:txXfrm>
        <a:off x="269434" y="2918577"/>
        <a:ext cx="2774588" cy="125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72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47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8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89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53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62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5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91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93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86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69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4FD4-78F6-47B4-9DC5-07F7206BF475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851BC-10DC-4233-859E-FF29DF11E8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6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.xml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jpg"/><Relationship Id="rId4" Type="http://schemas.openxmlformats.org/officeDocument/2006/relationships/diagramData" Target="../diagrams/data2.xml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7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jpg"/><Relationship Id="rId4" Type="http://schemas.openxmlformats.org/officeDocument/2006/relationships/diagramData" Target="../diagrams/data3.xml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0.jp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9.jpg"/><Relationship Id="rId4" Type="http://schemas.openxmlformats.org/officeDocument/2006/relationships/diagramData" Target="../diagrams/data4.xml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3.jp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2.jpg"/><Relationship Id="rId4" Type="http://schemas.openxmlformats.org/officeDocument/2006/relationships/diagramData" Target="../diagrams/data5.xml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9F7D18-3E1B-431F-BEF6-80F392E6C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7999" cy="121920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B018BED-A665-4619-A037-3BE229EB6B17}"/>
              </a:ext>
            </a:extLst>
          </p:cNvPr>
          <p:cNvSpPr/>
          <p:nvPr/>
        </p:nvSpPr>
        <p:spPr>
          <a:xfrm>
            <a:off x="1908313" y="1025619"/>
            <a:ext cx="7513982" cy="1585059"/>
          </a:xfrm>
          <a:prstGeom prst="rect">
            <a:avLst/>
          </a:prstGeom>
          <a:solidFill>
            <a:srgbClr val="00206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05D890AC-E5B7-4568-9557-1382F4BE2B3B}"/>
              </a:ext>
            </a:extLst>
          </p:cNvPr>
          <p:cNvSpPr/>
          <p:nvPr/>
        </p:nvSpPr>
        <p:spPr>
          <a:xfrm>
            <a:off x="2054087" y="1120872"/>
            <a:ext cx="7216139" cy="138379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>
                <a:solidFill>
                  <a:schemeClr val="accent5">
                    <a:lumMod val="50000"/>
                  </a:schemeClr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PHIÊN KẾT NỐI CUNG CẦU</a:t>
            </a:r>
          </a:p>
          <a:p>
            <a:pPr algn="ctr"/>
            <a:endParaRPr lang="en-US" sz="100">
              <a:solidFill>
                <a:schemeClr val="accent5">
                  <a:lumMod val="50000"/>
                </a:schemeClr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ctr"/>
            <a:r>
              <a:rPr lang="vi-VN" sz="3000">
                <a:solidFill>
                  <a:schemeClr val="accent5">
                    <a:lumMod val="75000"/>
                  </a:schemeClr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NGÀNH CÔNG NGHIỆP PHỤ TRỢ</a:t>
            </a:r>
            <a:endParaRPr lang="en-US" sz="3000">
              <a:solidFill>
                <a:schemeClr val="accent5">
                  <a:lumMod val="75000"/>
                </a:schemeClr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ctr"/>
            <a:r>
              <a:rPr lang="vi-VN" sz="3000">
                <a:solidFill>
                  <a:schemeClr val="accent5">
                    <a:lumMod val="75000"/>
                  </a:schemeClr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THÀNH PHỐ CHANGWON</a:t>
            </a:r>
            <a:endParaRPr lang="vi-VN" sz="3000">
              <a:solidFill>
                <a:schemeClr val="accent5">
                  <a:lumMod val="75000"/>
                </a:schemeClr>
              </a:solidFill>
              <a:cs typeface="Adobe Hebrew" panose="02040503050201020203" pitchFamily="18" charset="-79"/>
            </a:endParaRP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82A5D9E1-B51E-47EC-8CA3-45B2D376F544}"/>
              </a:ext>
            </a:extLst>
          </p:cNvPr>
          <p:cNvSpPr/>
          <p:nvPr/>
        </p:nvSpPr>
        <p:spPr>
          <a:xfrm>
            <a:off x="6806777" y="160802"/>
            <a:ext cx="4147929" cy="52770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CWIP - CỤC XÚC TIẾN THƯƠNG MẠI VÀ CÔNG NGHIỆP CHANGWON</a:t>
            </a:r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A98A975A-34FF-499C-9B2E-BB659D3A4DD5}"/>
              </a:ext>
            </a:extLst>
          </p:cNvPr>
          <p:cNvSpPr/>
          <p:nvPr/>
        </p:nvSpPr>
        <p:spPr>
          <a:xfrm>
            <a:off x="514059" y="160802"/>
            <a:ext cx="3979564" cy="52770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VTTC – TRUNG TÂM HỖ TRỢ CHUYỂN GIAO CÔNG NGHỆ</a:t>
            </a:r>
            <a:endParaRPr lang="vi-VN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91878CA6-5D63-4ECA-8268-A75DB84810A3}"/>
              </a:ext>
            </a:extLst>
          </p:cNvPr>
          <p:cNvSpPr/>
          <p:nvPr/>
        </p:nvSpPr>
        <p:spPr>
          <a:xfrm>
            <a:off x="0" y="4849004"/>
            <a:ext cx="4114799" cy="45843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TRỰC TUYẾN BẰNG QR CODE</a:t>
            </a: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864757E6-93A6-471D-9313-44F4455B5465}"/>
              </a:ext>
            </a:extLst>
          </p:cNvPr>
          <p:cNvSpPr/>
          <p:nvPr/>
        </p:nvSpPr>
        <p:spPr>
          <a:xfrm>
            <a:off x="1599198" y="6492168"/>
            <a:ext cx="8945217" cy="34505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thông tin liên hệ xin gửi về email: </a:t>
            </a:r>
            <a:r>
              <a:rPr lang="en-US" sz="1600" b="1" i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vtkthu@most.gov.vn</a:t>
            </a:r>
            <a:r>
              <a:rPr lang="en-US" sz="1550" b="1" i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 số ĐT: Ms Kim Thu 0912426040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A84135D0-84BC-47BF-992B-4DCF2EDC71F8}"/>
              </a:ext>
            </a:extLst>
          </p:cNvPr>
          <p:cNvSpPr/>
          <p:nvPr/>
        </p:nvSpPr>
        <p:spPr>
          <a:xfrm>
            <a:off x="0" y="3429000"/>
            <a:ext cx="4493623" cy="1352854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Thời Gian</a:t>
            </a:r>
            <a:r>
              <a:rPr lang="en-US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: Ngày 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5/3/2021</a:t>
            </a:r>
          </a:p>
          <a:p>
            <a:endParaRPr lang="en-US" sz="70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r>
              <a:rPr lang="en-US" u="sng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Hình Thức</a:t>
            </a:r>
            <a:r>
              <a:rPr lang="en-US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:</a:t>
            </a:r>
          </a:p>
          <a:p>
            <a:endParaRPr lang="vi-VN" sz="400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  <a:p>
            <a:pPr lvl="0"/>
            <a:r>
              <a:rPr lang="en-US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Kết nối </a:t>
            </a:r>
            <a:r>
              <a:rPr lang="en-US" b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miễn phí 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r>
              <a:rPr lang="en-US" b="1">
                <a:solidFill>
                  <a:srgbClr val="FFFF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qua ứng dụng Zoom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  <a:p>
            <a:pPr lvl="0"/>
            <a:r>
              <a:rPr lang="en-US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Hỗ trợ điều phối và phiên dịch miễn phí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A232468-7DE2-4FB0-87A0-F4B63BE3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12" y="5471946"/>
            <a:ext cx="1567465" cy="91506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ADC6FAE-3B69-4E9D-8C9E-6D77BEB6E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3" y="5446662"/>
            <a:ext cx="1567466" cy="915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B994C7-0BFD-49E0-84BA-6EEB1A720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68" y="5470739"/>
            <a:ext cx="1469940" cy="858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7BBB5-C84B-48DB-9E0B-D04652C3A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37" y="5366785"/>
            <a:ext cx="1469940" cy="858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A9C7A-89DF-43AC-BEE2-92A83EF5E9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6" y="5594005"/>
            <a:ext cx="1081320" cy="631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970FE3-40B8-48A9-8CD8-A8DE91BDC6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37" y="40251"/>
            <a:ext cx="824209" cy="824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BDCF40-AA26-442C-9C43-D2ABF2CE15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85" y="5374850"/>
            <a:ext cx="915061" cy="9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9F7D18-3E1B-431F-BEF6-80F392E6C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7999" cy="12192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A77C8D-FD14-4E6D-ABE1-627AF819904B}"/>
              </a:ext>
            </a:extLst>
          </p:cNvPr>
          <p:cNvSpPr/>
          <p:nvPr/>
        </p:nvSpPr>
        <p:spPr>
          <a:xfrm>
            <a:off x="365760" y="222069"/>
            <a:ext cx="11521440" cy="6309360"/>
          </a:xfrm>
          <a:prstGeom prst="rect">
            <a:avLst/>
          </a:prstGeom>
          <a:noFill/>
          <a:ln w="95250" cap="flat" cmpd="sng" algn="ctr">
            <a:solidFill>
              <a:schemeClr val="accent5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56DD1-4C26-4858-8609-3E46523EB128}"/>
              </a:ext>
            </a:extLst>
          </p:cNvPr>
          <p:cNvSpPr txBox="1"/>
          <p:nvPr/>
        </p:nvSpPr>
        <p:spPr>
          <a:xfrm>
            <a:off x="3685897" y="286815"/>
            <a:ext cx="4386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BON SYSTEMS</a:t>
            </a:r>
            <a:endParaRPr lang="vi-VN" sz="36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AEF7B-1A40-4C69-AD40-462E1D4F8EF8}"/>
              </a:ext>
            </a:extLst>
          </p:cNvPr>
          <p:cNvSpPr txBox="1"/>
          <p:nvPr/>
        </p:nvSpPr>
        <p:spPr>
          <a:xfrm>
            <a:off x="564755" y="1566645"/>
            <a:ext cx="43860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Địa chỉ:</a:t>
            </a:r>
            <a:r>
              <a:rPr lang="vi-VN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Room #715, Gyeongnam-Changwon Science &amp; Technology bldg, Changwon,  Gyeonsangnam, Korea.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329BC-1C4B-4CDF-AD05-8354E40C747D}"/>
              </a:ext>
            </a:extLst>
          </p:cNvPr>
          <p:cNvSpPr txBox="1"/>
          <p:nvPr/>
        </p:nvSpPr>
        <p:spPr>
          <a:xfrm>
            <a:off x="564755" y="2648263"/>
            <a:ext cx="51442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Trang web:</a:t>
            </a:r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 u="sng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www.bon-systems.com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B5E60-81D8-4F1D-B86F-CA5C58B8118B}"/>
              </a:ext>
            </a:extLst>
          </p:cNvPr>
          <p:cNvSpPr txBox="1"/>
          <p:nvPr/>
        </p:nvSpPr>
        <p:spPr>
          <a:xfrm>
            <a:off x="659254" y="3474936"/>
            <a:ext cx="429157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Lĩnh vực: 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ư vấn phát triển sản phẩm theo yêu cầu.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37F909-A590-4BC7-871D-1EFD67A41670}"/>
              </a:ext>
            </a:extLst>
          </p:cNvPr>
          <p:cNvSpPr txBox="1"/>
          <p:nvPr/>
        </p:nvSpPr>
        <p:spPr>
          <a:xfrm>
            <a:off x="1554798" y="6061888"/>
            <a:ext cx="9516713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vi-VN" b="1" i="1">
                <a:solidFill>
                  <a:srgbClr val="00B0F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Nhu cầu kết nối: 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Tìm kiếm đối tác tiềm năng để cùng khai thác thị trường</a:t>
            </a:r>
            <a:endParaRPr lang="vi-VN" i="1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62169B-7DFC-4748-9301-7491FB32F2BC}"/>
              </a:ext>
            </a:extLst>
          </p:cNvPr>
          <p:cNvCxnSpPr/>
          <p:nvPr/>
        </p:nvCxnSpPr>
        <p:spPr>
          <a:xfrm>
            <a:off x="1711553" y="6338887"/>
            <a:ext cx="935995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E65F9E-71C9-433E-85EF-5287B2D5E99E}"/>
              </a:ext>
            </a:extLst>
          </p:cNvPr>
          <p:cNvSpPr txBox="1"/>
          <p:nvPr/>
        </p:nvSpPr>
        <p:spPr>
          <a:xfrm>
            <a:off x="659254" y="4572523"/>
            <a:ext cx="429157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Sản phẩm: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Thiết kế mô hình, thiết kế nguyên mẫu, chế tạo khuôn,...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865746-5DA4-4A1A-8513-F05AD81F8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5" y="5510144"/>
            <a:ext cx="1567466" cy="91506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456D89-2D00-470F-8CFD-DA4C56032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953367"/>
              </p:ext>
            </p:extLst>
          </p:nvPr>
        </p:nvGraphicFramePr>
        <p:xfrm>
          <a:off x="6338515" y="1566645"/>
          <a:ext cx="3313457" cy="41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01472454-F878-47AF-9C93-EB5D9F794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72" y="3024093"/>
            <a:ext cx="2864636" cy="12693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5BA01F-8B32-4E77-AB4F-557587894B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27" y="4468097"/>
            <a:ext cx="2860281" cy="12672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E6A77-5ABC-4E1A-BF99-7FA8208C8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72" y="1537095"/>
            <a:ext cx="2864636" cy="12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9F7D18-3E1B-431F-BEF6-80F392E6C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7999" cy="12192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A77C8D-FD14-4E6D-ABE1-627AF819904B}"/>
              </a:ext>
            </a:extLst>
          </p:cNvPr>
          <p:cNvSpPr/>
          <p:nvPr/>
        </p:nvSpPr>
        <p:spPr>
          <a:xfrm>
            <a:off x="365760" y="222069"/>
            <a:ext cx="11521440" cy="6309360"/>
          </a:xfrm>
          <a:prstGeom prst="rect">
            <a:avLst/>
          </a:prstGeom>
          <a:noFill/>
          <a:ln w="95250" cap="flat" cmpd="sng" algn="ctr">
            <a:solidFill>
              <a:schemeClr val="accent5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56DD1-4C26-4858-8609-3E46523EB128}"/>
              </a:ext>
            </a:extLst>
          </p:cNvPr>
          <p:cNvSpPr txBox="1"/>
          <p:nvPr/>
        </p:nvSpPr>
        <p:spPr>
          <a:xfrm>
            <a:off x="4120031" y="286815"/>
            <a:ext cx="39519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REO CO.,LTD</a:t>
            </a:r>
            <a:endParaRPr lang="vi-VN" sz="36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AEF7B-1A40-4C69-AD40-462E1D4F8EF8}"/>
              </a:ext>
            </a:extLst>
          </p:cNvPr>
          <p:cNvSpPr txBox="1"/>
          <p:nvPr/>
        </p:nvSpPr>
        <p:spPr>
          <a:xfrm>
            <a:off x="564755" y="1428145"/>
            <a:ext cx="438606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Địa chỉ:</a:t>
            </a:r>
            <a:r>
              <a:rPr lang="vi-VN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501, 5TH floor, enterprise research institute 54, Charyong-ro 48beon-gil,</a:t>
            </a:r>
          </a:p>
          <a:p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Uichang-gu, Changwon-si Gyeongsangnamdo, Korea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329BC-1C4B-4CDF-AD05-8354E40C747D}"/>
              </a:ext>
            </a:extLst>
          </p:cNvPr>
          <p:cNvSpPr txBox="1"/>
          <p:nvPr/>
        </p:nvSpPr>
        <p:spPr>
          <a:xfrm>
            <a:off x="564755" y="2648263"/>
            <a:ext cx="51442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Trang web:</a:t>
            </a:r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 u="sng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http://reoeng.co.kr/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B5E60-81D8-4F1D-B86F-CA5C58B8118B}"/>
              </a:ext>
            </a:extLst>
          </p:cNvPr>
          <p:cNvSpPr txBox="1"/>
          <p:nvPr/>
        </p:nvSpPr>
        <p:spPr>
          <a:xfrm>
            <a:off x="659254" y="3336437"/>
            <a:ext cx="4291570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Lĩnh vực: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Chuyên về thủy lực và Cơ khí trong công nghiệp quốc phòng, đường sắt, ô tô.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37F909-A590-4BC7-871D-1EFD67A41670}"/>
              </a:ext>
            </a:extLst>
          </p:cNvPr>
          <p:cNvSpPr txBox="1"/>
          <p:nvPr/>
        </p:nvSpPr>
        <p:spPr>
          <a:xfrm>
            <a:off x="1554798" y="6061888"/>
            <a:ext cx="9516713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vi-VN" b="1" i="1">
                <a:solidFill>
                  <a:srgbClr val="00B0F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Nhu cầu kết nối:</a:t>
            </a:r>
            <a:r>
              <a:rPr lang="vi-VN" i="1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Muốn tìm 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đối tác hợp tác tại Việt Nam và khu vực Đông Nam Á</a:t>
            </a:r>
            <a:endParaRPr lang="vi-VN" i="1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62169B-7DFC-4748-9301-7491FB32F2BC}"/>
              </a:ext>
            </a:extLst>
          </p:cNvPr>
          <p:cNvCxnSpPr/>
          <p:nvPr/>
        </p:nvCxnSpPr>
        <p:spPr>
          <a:xfrm>
            <a:off x="1711553" y="6338887"/>
            <a:ext cx="935995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E65F9E-71C9-433E-85EF-5287B2D5E99E}"/>
              </a:ext>
            </a:extLst>
          </p:cNvPr>
          <p:cNvSpPr txBox="1"/>
          <p:nvPr/>
        </p:nvSpPr>
        <p:spPr>
          <a:xfrm>
            <a:off x="659254" y="4434024"/>
            <a:ext cx="4291570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Sản phẩm: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Phát triển, sản xuất và cung cấp các thành phần chính của cơ cấu và truyền động bánh răng,...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57006F-105D-4C4A-B25F-7D7411AE6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24" y="5572103"/>
            <a:ext cx="1567465" cy="915061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F5A7E34-F8B1-4363-91BC-0FEEA25C0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302431"/>
              </p:ext>
            </p:extLst>
          </p:nvPr>
        </p:nvGraphicFramePr>
        <p:xfrm>
          <a:off x="6338515" y="1566645"/>
          <a:ext cx="3313457" cy="41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4AD5DF1-8FA5-492B-81D6-D44A4473C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64" y="1562457"/>
            <a:ext cx="2871939" cy="1280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7DE3A-81F0-4FFC-9403-066E8DA100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64" y="3039229"/>
            <a:ext cx="2871938" cy="1242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C5FD7-10AA-4D10-9962-CC5559FED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64" y="4455288"/>
            <a:ext cx="2871938" cy="12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0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9F7D18-3E1B-431F-BEF6-80F392E6C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7999" cy="12192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A77C8D-FD14-4E6D-ABE1-627AF819904B}"/>
              </a:ext>
            </a:extLst>
          </p:cNvPr>
          <p:cNvSpPr/>
          <p:nvPr/>
        </p:nvSpPr>
        <p:spPr>
          <a:xfrm>
            <a:off x="365760" y="222069"/>
            <a:ext cx="11521440" cy="6309360"/>
          </a:xfrm>
          <a:prstGeom prst="rect">
            <a:avLst/>
          </a:prstGeom>
          <a:noFill/>
          <a:ln w="95250" cap="flat" cmpd="sng" algn="ctr">
            <a:solidFill>
              <a:schemeClr val="accent5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56DD1-4C26-4858-8609-3E46523EB128}"/>
              </a:ext>
            </a:extLst>
          </p:cNvPr>
          <p:cNvSpPr txBox="1"/>
          <p:nvPr/>
        </p:nvSpPr>
        <p:spPr>
          <a:xfrm>
            <a:off x="3432312" y="286815"/>
            <a:ext cx="60164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SF HY-WORLD CO.,LTD</a:t>
            </a:r>
            <a:endParaRPr lang="vi-VN" sz="36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AEF7B-1A40-4C69-AD40-462E1D4F8EF8}"/>
              </a:ext>
            </a:extLst>
          </p:cNvPr>
          <p:cNvSpPr txBox="1"/>
          <p:nvPr/>
        </p:nvSpPr>
        <p:spPr>
          <a:xfrm>
            <a:off x="564755" y="1705144"/>
            <a:ext cx="438606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Địa chỉ:</a:t>
            </a:r>
            <a:r>
              <a:rPr lang="vi-VN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141, Charyongdanji-ro, Uichang-gu, Changwon-si, Gyeongsangnam-do, Korea.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329BC-1C4B-4CDF-AD05-8354E40C747D}"/>
              </a:ext>
            </a:extLst>
          </p:cNvPr>
          <p:cNvSpPr txBox="1"/>
          <p:nvPr/>
        </p:nvSpPr>
        <p:spPr>
          <a:xfrm>
            <a:off x="564755" y="2648263"/>
            <a:ext cx="51442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Trang web:</a:t>
            </a:r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 u="sng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http://www.hyworld.co.kr/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B5E60-81D8-4F1D-B86F-CA5C58B8118B}"/>
              </a:ext>
            </a:extLst>
          </p:cNvPr>
          <p:cNvSpPr txBox="1"/>
          <p:nvPr/>
        </p:nvSpPr>
        <p:spPr>
          <a:xfrm>
            <a:off x="659254" y="3474936"/>
            <a:ext cx="429157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Lĩnh vực: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Thủy lực, máy bơm, bộ giảm tốc, những bộ phận quan trọng của máy xúc.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37F909-A590-4BC7-871D-1EFD67A41670}"/>
              </a:ext>
            </a:extLst>
          </p:cNvPr>
          <p:cNvSpPr txBox="1"/>
          <p:nvPr/>
        </p:nvSpPr>
        <p:spPr>
          <a:xfrm>
            <a:off x="1554798" y="6061888"/>
            <a:ext cx="9516713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vi-VN" b="1" i="1">
                <a:solidFill>
                  <a:srgbClr val="00B0F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Nhu cầu kết nối: </a:t>
            </a:r>
            <a:r>
              <a:rPr lang="vi-VN" i="1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Muốn tìm đối tác phân phối sản phẩm tại thị trường Việt Nam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62169B-7DFC-4748-9301-7491FB32F2BC}"/>
              </a:ext>
            </a:extLst>
          </p:cNvPr>
          <p:cNvCxnSpPr/>
          <p:nvPr/>
        </p:nvCxnSpPr>
        <p:spPr>
          <a:xfrm>
            <a:off x="1711553" y="6338887"/>
            <a:ext cx="935995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E65F9E-71C9-433E-85EF-5287B2D5E99E}"/>
              </a:ext>
            </a:extLst>
          </p:cNvPr>
          <p:cNvSpPr txBox="1"/>
          <p:nvPr/>
        </p:nvSpPr>
        <p:spPr>
          <a:xfrm>
            <a:off x="659254" y="4434024"/>
            <a:ext cx="4291570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Sản phẩm: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Máy bơm pittong dọc trục và động cơ, máy chuyển đổi và giải pháp tổng thể thủy lực,...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D2DAF0-47B3-43DF-B869-78E2B01B5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" y="5632824"/>
            <a:ext cx="1469940" cy="858127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EB2350D-DEE5-47D8-836B-0965B7420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302431"/>
              </p:ext>
            </p:extLst>
          </p:nvPr>
        </p:nvGraphicFramePr>
        <p:xfrm>
          <a:off x="6338515" y="1566645"/>
          <a:ext cx="3313457" cy="41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4EFCF67-9A9A-4E98-96F7-5F087B9B5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42" y="1549730"/>
            <a:ext cx="2883110" cy="1275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DC1DA-58A4-483D-B138-800E6883E3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45" y="3017595"/>
            <a:ext cx="2841855" cy="127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832F5-6C03-4237-8A13-1D5CAF3136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45" y="4481449"/>
            <a:ext cx="2841855" cy="12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4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9F7D18-3E1B-431F-BEF6-80F392E6C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7999" cy="12192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A77C8D-FD14-4E6D-ABE1-627AF819904B}"/>
              </a:ext>
            </a:extLst>
          </p:cNvPr>
          <p:cNvSpPr/>
          <p:nvPr/>
        </p:nvSpPr>
        <p:spPr>
          <a:xfrm>
            <a:off x="365760" y="222069"/>
            <a:ext cx="11521440" cy="6309360"/>
          </a:xfrm>
          <a:prstGeom prst="rect">
            <a:avLst/>
          </a:prstGeom>
          <a:noFill/>
          <a:ln w="95250" cap="flat" cmpd="sng" algn="ctr">
            <a:solidFill>
              <a:schemeClr val="accent5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56DD1-4C26-4858-8609-3E46523EB128}"/>
              </a:ext>
            </a:extLst>
          </p:cNvPr>
          <p:cNvSpPr txBox="1"/>
          <p:nvPr/>
        </p:nvSpPr>
        <p:spPr>
          <a:xfrm>
            <a:off x="2676939" y="286815"/>
            <a:ext cx="658738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SHINHUNG IND CO.,LTD</a:t>
            </a:r>
            <a:endParaRPr lang="vi-VN" sz="36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AEF7B-1A40-4C69-AD40-462E1D4F8EF8}"/>
              </a:ext>
            </a:extLst>
          </p:cNvPr>
          <p:cNvSpPr txBox="1"/>
          <p:nvPr/>
        </p:nvSpPr>
        <p:spPr>
          <a:xfrm>
            <a:off x="564755" y="1566645"/>
            <a:ext cx="43860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Địa chỉ:</a:t>
            </a:r>
            <a:r>
              <a:rPr lang="vi-VN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18, Chungjang-ro 672beon-gil, Jinhae-gu, Changwon-si, Gyeongsangnam-do, Korea.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329BC-1C4B-4CDF-AD05-8354E40C747D}"/>
              </a:ext>
            </a:extLst>
          </p:cNvPr>
          <p:cNvSpPr txBox="1"/>
          <p:nvPr/>
        </p:nvSpPr>
        <p:spPr>
          <a:xfrm>
            <a:off x="564755" y="2648263"/>
            <a:ext cx="51442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Trang web:</a:t>
            </a:r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 u="sng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http://sh-torch.com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B5E60-81D8-4F1D-B86F-CA5C58B8118B}"/>
              </a:ext>
            </a:extLst>
          </p:cNvPr>
          <p:cNvSpPr txBox="1"/>
          <p:nvPr/>
        </p:nvSpPr>
        <p:spPr>
          <a:xfrm>
            <a:off x="659254" y="3613435"/>
            <a:ext cx="4291570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Lĩnh vực: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Cơ khí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, Đóng tàu, Xây dựng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37F909-A590-4BC7-871D-1EFD67A41670}"/>
              </a:ext>
            </a:extLst>
          </p:cNvPr>
          <p:cNvSpPr txBox="1"/>
          <p:nvPr/>
        </p:nvSpPr>
        <p:spPr>
          <a:xfrm>
            <a:off x="1554798" y="6061888"/>
            <a:ext cx="9516713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vi-VN" b="1" i="1">
                <a:solidFill>
                  <a:srgbClr val="00B0F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Nhu cầu kết nối: 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Tìm kiếm nhà phân phối có năng lực phát triển thị trường tại Việt Nam</a:t>
            </a:r>
            <a:endParaRPr lang="vi-VN" i="1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62169B-7DFC-4748-9301-7491FB32F2BC}"/>
              </a:ext>
            </a:extLst>
          </p:cNvPr>
          <p:cNvCxnSpPr/>
          <p:nvPr/>
        </p:nvCxnSpPr>
        <p:spPr>
          <a:xfrm>
            <a:off x="1711553" y="6338887"/>
            <a:ext cx="935995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E65F9E-71C9-433E-85EF-5287B2D5E99E}"/>
              </a:ext>
            </a:extLst>
          </p:cNvPr>
          <p:cNvSpPr txBox="1"/>
          <p:nvPr/>
        </p:nvSpPr>
        <p:spPr>
          <a:xfrm>
            <a:off x="659254" y="4572523"/>
            <a:ext cx="429157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Sản phẩm: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Mỏ cắt gas, bộ điều áp và thiết bị chống giật,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vật liệu đóng tàu,…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26A5C5-8B86-493F-A31D-084B93C1D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" y="5480760"/>
            <a:ext cx="1469940" cy="858127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FB7FE348-EE54-4A27-9473-0FB6F13D3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302431"/>
              </p:ext>
            </p:extLst>
          </p:nvPr>
        </p:nvGraphicFramePr>
        <p:xfrm>
          <a:off x="6338515" y="1566645"/>
          <a:ext cx="3313457" cy="41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09966C-45FB-45F4-8ADA-9425FB4E1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93" y="1537208"/>
            <a:ext cx="2984443" cy="1318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68C10-C78F-41C6-A596-60E36DA021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93" y="3017595"/>
            <a:ext cx="2984443" cy="131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6097F-1D20-4C90-851B-DEC4B7D272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93" y="4484056"/>
            <a:ext cx="2984443" cy="12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9F7D18-3E1B-431F-BEF6-80F392E6C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7999" cy="12192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A77C8D-FD14-4E6D-ABE1-627AF819904B}"/>
              </a:ext>
            </a:extLst>
          </p:cNvPr>
          <p:cNvSpPr/>
          <p:nvPr/>
        </p:nvSpPr>
        <p:spPr>
          <a:xfrm>
            <a:off x="365760" y="222069"/>
            <a:ext cx="11521440" cy="6309360"/>
          </a:xfrm>
          <a:prstGeom prst="rect">
            <a:avLst/>
          </a:prstGeom>
          <a:noFill/>
          <a:ln w="95250" cap="flat" cmpd="sng" algn="ctr">
            <a:solidFill>
              <a:schemeClr val="accent5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56DD1-4C26-4858-8609-3E46523EB128}"/>
              </a:ext>
            </a:extLst>
          </p:cNvPr>
          <p:cNvSpPr txBox="1"/>
          <p:nvPr/>
        </p:nvSpPr>
        <p:spPr>
          <a:xfrm>
            <a:off x="2080591" y="286815"/>
            <a:ext cx="74874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TAECHANG MACHINE.CO</a:t>
            </a:r>
            <a:endParaRPr lang="vi-VN" sz="36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AEF7B-1A40-4C69-AD40-462E1D4F8EF8}"/>
              </a:ext>
            </a:extLst>
          </p:cNvPr>
          <p:cNvSpPr txBox="1"/>
          <p:nvPr/>
        </p:nvSpPr>
        <p:spPr>
          <a:xfrm>
            <a:off x="564755" y="1705144"/>
            <a:ext cx="438606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Địa chỉ:</a:t>
            </a:r>
            <a:r>
              <a:rPr lang="vi-VN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230, Gongdan-ro, Seongsan-gu, Changwon-si, Gyeongsangnam-do, Korea.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329BC-1C4B-4CDF-AD05-8354E40C747D}"/>
              </a:ext>
            </a:extLst>
          </p:cNvPr>
          <p:cNvSpPr txBox="1"/>
          <p:nvPr/>
        </p:nvSpPr>
        <p:spPr>
          <a:xfrm>
            <a:off x="564755" y="2648263"/>
            <a:ext cx="51442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Trang web:</a:t>
            </a:r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 </a:t>
            </a:r>
            <a:r>
              <a:rPr lang="vi-VN" u="sng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http://taechangmachine.kr/</a:t>
            </a:r>
            <a:endParaRPr lang="vi-VN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B5E60-81D8-4F1D-B86F-CA5C58B8118B}"/>
              </a:ext>
            </a:extLst>
          </p:cNvPr>
          <p:cNvSpPr txBox="1"/>
          <p:nvPr/>
        </p:nvSpPr>
        <p:spPr>
          <a:xfrm>
            <a:off x="659254" y="3474936"/>
            <a:ext cx="429157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Lĩnh vực: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Máy móc phục vụ cho công nghiệp sản xuất và quốc phòng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37F909-A590-4BC7-871D-1EFD67A41670}"/>
              </a:ext>
            </a:extLst>
          </p:cNvPr>
          <p:cNvSpPr txBox="1"/>
          <p:nvPr/>
        </p:nvSpPr>
        <p:spPr>
          <a:xfrm>
            <a:off x="1554798" y="6061888"/>
            <a:ext cx="9516713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vi-VN" b="1" i="1">
                <a:solidFill>
                  <a:srgbClr val="00B0F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Nhu cầu kết nối: 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Tìm kiếm đối tác lâu dài trong hoạt động sản xuất và phân phối</a:t>
            </a:r>
            <a:endParaRPr lang="vi-VN" i="1">
              <a:solidFill>
                <a:schemeClr val="bg1"/>
              </a:solidFill>
              <a:latin typeface="Times New Roman" panose="02020603050405020304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62169B-7DFC-4748-9301-7491FB32F2BC}"/>
              </a:ext>
            </a:extLst>
          </p:cNvPr>
          <p:cNvCxnSpPr/>
          <p:nvPr/>
        </p:nvCxnSpPr>
        <p:spPr>
          <a:xfrm>
            <a:off x="1711553" y="6338887"/>
            <a:ext cx="935995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E65F9E-71C9-433E-85EF-5287B2D5E99E}"/>
              </a:ext>
            </a:extLst>
          </p:cNvPr>
          <p:cNvSpPr txBox="1"/>
          <p:nvPr/>
        </p:nvSpPr>
        <p:spPr>
          <a:xfrm>
            <a:off x="659254" y="4572523"/>
            <a:ext cx="429157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Sản phẩm: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Adobe Hebrew" panose="02040503050201020203" pitchFamily="18" charset="-79"/>
              </a:rPr>
              <a:t>Các bộ phận của cơ khí chính xác, các loại máy móc và dụng cụ đo lường,...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9E08E7-042B-4465-8C1F-68E9A8F3F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5670110"/>
            <a:ext cx="1081320" cy="631258"/>
          </a:xfrm>
          <a:prstGeom prst="rect">
            <a:avLst/>
          </a:prstGeom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1D5C300A-9622-481C-BC58-C789C657B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302431"/>
              </p:ext>
            </p:extLst>
          </p:nvPr>
        </p:nvGraphicFramePr>
        <p:xfrm>
          <a:off x="6338515" y="1566645"/>
          <a:ext cx="3313457" cy="41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5112913-9347-43C5-9687-AD7DEEF72F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28" y="1564605"/>
            <a:ext cx="2907172" cy="126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065CC-3A06-4386-BD91-4407E52E56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28" y="4471177"/>
            <a:ext cx="2907172" cy="1264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C2AFF-D61F-4C47-97D2-3B88AA7C0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28" y="3031942"/>
            <a:ext cx="2921054" cy="13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0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E79E9C-E8DA-4FFC-9F08-E82F40742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3530" y="-2667001"/>
            <a:ext cx="6857999" cy="12192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875DEE-8D2C-44E9-BA29-DAEDE45FE2C0}"/>
              </a:ext>
            </a:extLst>
          </p:cNvPr>
          <p:cNvSpPr/>
          <p:nvPr/>
        </p:nvSpPr>
        <p:spPr>
          <a:xfrm>
            <a:off x="304800" y="222069"/>
            <a:ext cx="11595463" cy="643052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15280725-93A5-44F2-806C-88712E01FAFE}"/>
              </a:ext>
            </a:extLst>
          </p:cNvPr>
          <p:cNvSpPr/>
          <p:nvPr/>
        </p:nvSpPr>
        <p:spPr>
          <a:xfrm>
            <a:off x="2902225" y="805070"/>
            <a:ext cx="6255027" cy="2014330"/>
          </a:xfrm>
          <a:prstGeom prst="roundRect">
            <a:avLst/>
          </a:prstGeom>
          <a:noFill/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WATCHING</a:t>
            </a: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02C546C2-2E3E-481D-9BAF-88031D142051}"/>
              </a:ext>
            </a:extLst>
          </p:cNvPr>
          <p:cNvSpPr/>
          <p:nvPr/>
        </p:nvSpPr>
        <p:spPr>
          <a:xfrm>
            <a:off x="3134141" y="5853168"/>
            <a:ext cx="6771860" cy="7536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thông tin liên hệ xin gửi về email: </a:t>
            </a:r>
            <a:r>
              <a:rPr lang="en-US" sz="2000" b="1" i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vtkthu@most.gov.vn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số ĐT: Ms Kim Thu 0912426040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27C38-2C06-40EA-9B25-4AF19656A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47" y="4709728"/>
            <a:ext cx="1567465" cy="91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D24FF-4559-40BD-AD06-E897FF27A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78" y="4684444"/>
            <a:ext cx="1567466" cy="915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EEE45-8BF2-4451-8D6A-4F4EF244E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03" y="4708521"/>
            <a:ext cx="1469940" cy="858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FF066-FC70-48B5-A7D1-6E8A3872A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72" y="4604567"/>
            <a:ext cx="1469940" cy="858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F2A9E-22F7-4103-95C2-5E8BC7F3E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1" y="4831787"/>
            <a:ext cx="1081320" cy="6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2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575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Hebrew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Hiền Lê</cp:lastModifiedBy>
  <cp:revision>93</cp:revision>
  <dcterms:created xsi:type="dcterms:W3CDTF">2020-11-13T04:45:57Z</dcterms:created>
  <dcterms:modified xsi:type="dcterms:W3CDTF">2021-02-23T04:07:34Z</dcterms:modified>
</cp:coreProperties>
</file>